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Montserrat SemiBold"/>
      <p:regular r:id="rId18"/>
      <p:bold r:id="rId19"/>
      <p:italic r:id="rId20"/>
      <p:boldItalic r:id="rId21"/>
    </p:embeddedFont>
    <p:embeddedFont>
      <p:font typeface="Proxima Nova"/>
      <p:regular r:id="rId22"/>
      <p:bold r:id="rId23"/>
      <p:italic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Open Sans SemiBold"/>
      <p:regular r:id="rId30"/>
      <p:bold r:id="rId31"/>
      <p:italic r:id="rId32"/>
      <p:boldItalic r:id="rId33"/>
    </p:embeddedFont>
    <p:embeddedFont>
      <p:font typeface="Montserrat Light"/>
      <p:regular r:id="rId34"/>
      <p:bold r:id="rId35"/>
      <p:italic r:id="rId36"/>
      <p:boldItalic r:id="rId37"/>
    </p:embeddedFont>
    <p:embeddedFont>
      <p:font typeface="Proxima Nova Extrabold"/>
      <p:bold r:id="rId38"/>
    </p:embeddedFont>
    <p:embeddedFont>
      <p:font typeface="Helvetica Neue"/>
      <p:regular r:id="rId39"/>
      <p:bold r:id="rId40"/>
      <p:italic r:id="rId41"/>
      <p:boldItalic r:id="rId42"/>
    </p:embeddedFont>
    <p:embeddedFont>
      <p:font typeface="Helvetica Neue Light"/>
      <p:regular r:id="rId43"/>
      <p:bold r:id="rId44"/>
      <p:italic r:id="rId45"/>
      <p:boldItalic r:id="rId46"/>
    </p:embeddedFont>
    <p:embeddedFont>
      <p:font typeface="Century Gothic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bold.fntdata"/><Relationship Id="rId42" Type="http://schemas.openxmlformats.org/officeDocument/2006/relationships/font" Target="fonts/HelveticaNeue-boldItalic.fntdata"/><Relationship Id="rId41" Type="http://schemas.openxmlformats.org/officeDocument/2006/relationships/font" Target="fonts/HelveticaNeue-italic.fntdata"/><Relationship Id="rId44" Type="http://schemas.openxmlformats.org/officeDocument/2006/relationships/font" Target="fonts/HelveticaNeueLight-bold.fntdata"/><Relationship Id="rId43" Type="http://schemas.openxmlformats.org/officeDocument/2006/relationships/font" Target="fonts/HelveticaNeueLight-regular.fntdata"/><Relationship Id="rId46" Type="http://schemas.openxmlformats.org/officeDocument/2006/relationships/font" Target="fonts/HelveticaNeueLight-boldItalic.fntdata"/><Relationship Id="rId45" Type="http://schemas.openxmlformats.org/officeDocument/2006/relationships/font" Target="fonts/HelveticaNeueLight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CenturyGothic-bold.fntdata"/><Relationship Id="rId47" Type="http://schemas.openxmlformats.org/officeDocument/2006/relationships/font" Target="fonts/CenturyGothic-regular.fntdata"/><Relationship Id="rId49" Type="http://schemas.openxmlformats.org/officeDocument/2006/relationships/font" Target="fonts/CenturyGothic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SemiBold-bold.fntdata"/><Relationship Id="rId30" Type="http://schemas.openxmlformats.org/officeDocument/2006/relationships/font" Target="fonts/OpenSansSemiBold-regular.fntdata"/><Relationship Id="rId33" Type="http://schemas.openxmlformats.org/officeDocument/2006/relationships/font" Target="fonts/OpenSansSemiBold-boldItalic.fntdata"/><Relationship Id="rId32" Type="http://schemas.openxmlformats.org/officeDocument/2006/relationships/font" Target="fonts/OpenSansSemiBold-italic.fntdata"/><Relationship Id="rId35" Type="http://schemas.openxmlformats.org/officeDocument/2006/relationships/font" Target="fonts/MontserratLight-bold.fntdata"/><Relationship Id="rId34" Type="http://schemas.openxmlformats.org/officeDocument/2006/relationships/font" Target="fonts/MontserratLight-regular.fntdata"/><Relationship Id="rId37" Type="http://schemas.openxmlformats.org/officeDocument/2006/relationships/font" Target="fonts/MontserratLight-boldItalic.fntdata"/><Relationship Id="rId36" Type="http://schemas.openxmlformats.org/officeDocument/2006/relationships/font" Target="fonts/MontserratLight-italic.fntdata"/><Relationship Id="rId39" Type="http://schemas.openxmlformats.org/officeDocument/2006/relationships/font" Target="fonts/HelveticaNeue-regular.fntdata"/><Relationship Id="rId38" Type="http://schemas.openxmlformats.org/officeDocument/2006/relationships/font" Target="fonts/ProximaNovaExtrabold-bold.fntdata"/><Relationship Id="rId20" Type="http://schemas.openxmlformats.org/officeDocument/2006/relationships/font" Target="fonts/MontserratSemiBold-italic.fntdata"/><Relationship Id="rId22" Type="http://schemas.openxmlformats.org/officeDocument/2006/relationships/font" Target="fonts/ProximaNova-regular.fntdata"/><Relationship Id="rId21" Type="http://schemas.openxmlformats.org/officeDocument/2006/relationships/font" Target="fonts/MontserratSemiBold-boldItalic.fntdata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26" Type="http://schemas.openxmlformats.org/officeDocument/2006/relationships/font" Target="fonts/Montserrat-regular.fntdata"/><Relationship Id="rId25" Type="http://schemas.openxmlformats.org/officeDocument/2006/relationships/font" Target="fonts/ProximaNova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29" Type="http://schemas.openxmlformats.org/officeDocument/2006/relationships/font" Target="fonts/Montserrat-boldItalic.fntdata"/><Relationship Id="rId50" Type="http://schemas.openxmlformats.org/officeDocument/2006/relationships/font" Target="fonts/CenturyGothic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MontserratSemiBold-bold.fntdata"/><Relationship Id="rId18" Type="http://schemas.openxmlformats.org/officeDocument/2006/relationships/font" Target="fonts/MontserratSemiBold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b215145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b215145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aaa55f3f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caaa55f3f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caaa55f3f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caaa55f3f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ca3b456cbf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ca3b456cbf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6470387a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6470387a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a01aeb45c_0_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a01aeb45c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ca3b456cbf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ca3b456cbf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ca3b456cbf_4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ca3b456cbf_4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ca3b456cbf_4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ca3b456cbf_4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ca3b456cbf_4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ca3b456cbf_4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d63b5c0e8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d63b5c0e8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zeline Decks Master Template" type="title">
  <p:cSld name="TITL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2"/>
          <p:cNvGrpSpPr/>
          <p:nvPr/>
        </p:nvGrpSpPr>
        <p:grpSpPr>
          <a:xfrm>
            <a:off x="571448" y="4732463"/>
            <a:ext cx="1695186" cy="542309"/>
            <a:chOff x="1317950" y="1860750"/>
            <a:chExt cx="6095600" cy="1950050"/>
          </a:xfrm>
        </p:grpSpPr>
        <p:sp>
          <p:nvSpPr>
            <p:cNvPr id="22" name="Google Shape;22;p2"/>
            <p:cNvSpPr/>
            <p:nvPr/>
          </p:nvSpPr>
          <p:spPr>
            <a:xfrm>
              <a:off x="1317950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78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753" y="1179"/>
                  </a:cubicBezTo>
                  <a:cubicBezTo>
                    <a:pt x="5938" y="363"/>
                    <a:pt x="4947" y="0"/>
                    <a:pt x="3978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860750" y="3615900"/>
              <a:ext cx="227525" cy="194800"/>
            </a:xfrm>
            <a:custGeom>
              <a:rect b="b" l="l" r="r" t="t"/>
              <a:pathLst>
                <a:path extrusionOk="0" h="7792" w="9101">
                  <a:moveTo>
                    <a:pt x="3938" y="0"/>
                  </a:moveTo>
                  <a:cubicBezTo>
                    <a:pt x="1909" y="0"/>
                    <a:pt x="0" y="1609"/>
                    <a:pt x="96" y="3993"/>
                  </a:cubicBezTo>
                  <a:cubicBezTo>
                    <a:pt x="96" y="6103"/>
                    <a:pt x="1784" y="7792"/>
                    <a:pt x="3894" y="7792"/>
                  </a:cubicBezTo>
                  <a:cubicBezTo>
                    <a:pt x="7412" y="7792"/>
                    <a:pt x="9100" y="3571"/>
                    <a:pt x="6708" y="1179"/>
                  </a:cubicBezTo>
                  <a:cubicBezTo>
                    <a:pt x="5893" y="363"/>
                    <a:pt x="4902" y="0"/>
                    <a:pt x="3938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398900" y="3615900"/>
              <a:ext cx="227525" cy="194800"/>
            </a:xfrm>
            <a:custGeom>
              <a:rect b="b" l="l" r="r" t="t"/>
              <a:pathLst>
                <a:path extrusionOk="0" h="7792" w="9101">
                  <a:moveTo>
                    <a:pt x="3938" y="0"/>
                  </a:moveTo>
                  <a:cubicBezTo>
                    <a:pt x="1909" y="0"/>
                    <a:pt x="1" y="1609"/>
                    <a:pt x="96" y="3993"/>
                  </a:cubicBezTo>
                  <a:cubicBezTo>
                    <a:pt x="96" y="6103"/>
                    <a:pt x="1784" y="7792"/>
                    <a:pt x="3895" y="7792"/>
                  </a:cubicBezTo>
                  <a:cubicBezTo>
                    <a:pt x="7412" y="7792"/>
                    <a:pt x="9100" y="3571"/>
                    <a:pt x="6709" y="1179"/>
                  </a:cubicBezTo>
                  <a:cubicBezTo>
                    <a:pt x="5893" y="363"/>
                    <a:pt x="4902" y="0"/>
                    <a:pt x="3938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939450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34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613" y="1179"/>
                  </a:cubicBezTo>
                  <a:cubicBezTo>
                    <a:pt x="5842" y="363"/>
                    <a:pt x="4882" y="0"/>
                    <a:pt x="3934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477600" y="3615900"/>
              <a:ext cx="231125" cy="194900"/>
            </a:xfrm>
            <a:custGeom>
              <a:rect b="b" l="l" r="r" t="t"/>
              <a:pathLst>
                <a:path extrusionOk="0" h="7796" w="9245">
                  <a:moveTo>
                    <a:pt x="4075" y="0"/>
                  </a:moveTo>
                  <a:cubicBezTo>
                    <a:pt x="2081" y="0"/>
                    <a:pt x="141" y="1609"/>
                    <a:pt x="141" y="3993"/>
                  </a:cubicBezTo>
                  <a:lnTo>
                    <a:pt x="0" y="3993"/>
                  </a:lnTo>
                  <a:cubicBezTo>
                    <a:pt x="0" y="6103"/>
                    <a:pt x="1829" y="7792"/>
                    <a:pt x="3940" y="7792"/>
                  </a:cubicBezTo>
                  <a:cubicBezTo>
                    <a:pt x="3997" y="7794"/>
                    <a:pt x="4054" y="7795"/>
                    <a:pt x="4111" y="7795"/>
                  </a:cubicBezTo>
                  <a:cubicBezTo>
                    <a:pt x="7516" y="7795"/>
                    <a:pt x="9245" y="3670"/>
                    <a:pt x="6754" y="1179"/>
                  </a:cubicBezTo>
                  <a:cubicBezTo>
                    <a:pt x="5983" y="363"/>
                    <a:pt x="5023" y="0"/>
                    <a:pt x="4075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17950" y="3030800"/>
              <a:ext cx="228650" cy="196025"/>
            </a:xfrm>
            <a:custGeom>
              <a:rect b="b" l="l" r="r" t="t"/>
              <a:pathLst>
                <a:path extrusionOk="0" h="7841" w="9146">
                  <a:moveTo>
                    <a:pt x="4000" y="0"/>
                  </a:moveTo>
                  <a:cubicBezTo>
                    <a:pt x="1982" y="0"/>
                    <a:pt x="0" y="1587"/>
                    <a:pt x="0" y="3901"/>
                  </a:cubicBezTo>
                  <a:cubicBezTo>
                    <a:pt x="0" y="6012"/>
                    <a:pt x="1829" y="7841"/>
                    <a:pt x="3940" y="7841"/>
                  </a:cubicBezTo>
                  <a:cubicBezTo>
                    <a:pt x="7457" y="7700"/>
                    <a:pt x="9145" y="3479"/>
                    <a:pt x="6613" y="1087"/>
                  </a:cubicBezTo>
                  <a:cubicBezTo>
                    <a:pt x="5860" y="335"/>
                    <a:pt x="4926" y="0"/>
                    <a:pt x="4000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860750" y="3028500"/>
              <a:ext cx="231025" cy="198325"/>
            </a:xfrm>
            <a:custGeom>
              <a:rect b="b" l="l" r="r" t="t"/>
              <a:pathLst>
                <a:path extrusionOk="0" h="7933" w="9241">
                  <a:moveTo>
                    <a:pt x="3938" y="1"/>
                  </a:moveTo>
                  <a:cubicBezTo>
                    <a:pt x="1909" y="1"/>
                    <a:pt x="0" y="1609"/>
                    <a:pt x="96" y="3993"/>
                  </a:cubicBezTo>
                  <a:cubicBezTo>
                    <a:pt x="96" y="6104"/>
                    <a:pt x="1784" y="7792"/>
                    <a:pt x="3894" y="7933"/>
                  </a:cubicBezTo>
                  <a:cubicBezTo>
                    <a:pt x="7412" y="7933"/>
                    <a:pt x="9241" y="3712"/>
                    <a:pt x="6708" y="1179"/>
                  </a:cubicBezTo>
                  <a:cubicBezTo>
                    <a:pt x="5893" y="364"/>
                    <a:pt x="4902" y="1"/>
                    <a:pt x="3938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397775" y="3030800"/>
              <a:ext cx="228650" cy="196025"/>
            </a:xfrm>
            <a:custGeom>
              <a:rect b="b" l="l" r="r" t="t"/>
              <a:pathLst>
                <a:path extrusionOk="0" h="7841" w="9146">
                  <a:moveTo>
                    <a:pt x="4050" y="0"/>
                  </a:moveTo>
                  <a:cubicBezTo>
                    <a:pt x="1996" y="0"/>
                    <a:pt x="45" y="1587"/>
                    <a:pt x="141" y="3901"/>
                  </a:cubicBezTo>
                  <a:cubicBezTo>
                    <a:pt x="0" y="6012"/>
                    <a:pt x="1829" y="7841"/>
                    <a:pt x="3940" y="7841"/>
                  </a:cubicBezTo>
                  <a:cubicBezTo>
                    <a:pt x="7457" y="7700"/>
                    <a:pt x="9145" y="3479"/>
                    <a:pt x="6754" y="1087"/>
                  </a:cubicBezTo>
                  <a:cubicBezTo>
                    <a:pt x="5957" y="335"/>
                    <a:pt x="4992" y="0"/>
                    <a:pt x="4050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939450" y="3030800"/>
              <a:ext cx="228650" cy="196025"/>
            </a:xfrm>
            <a:custGeom>
              <a:rect b="b" l="l" r="r" t="t"/>
              <a:pathLst>
                <a:path extrusionOk="0" h="7841" w="9146">
                  <a:moveTo>
                    <a:pt x="3938" y="0"/>
                  </a:moveTo>
                  <a:cubicBezTo>
                    <a:pt x="1916" y="0"/>
                    <a:pt x="0" y="1587"/>
                    <a:pt x="0" y="3901"/>
                  </a:cubicBezTo>
                  <a:cubicBezTo>
                    <a:pt x="0" y="6012"/>
                    <a:pt x="1829" y="7841"/>
                    <a:pt x="3940" y="7841"/>
                  </a:cubicBezTo>
                  <a:cubicBezTo>
                    <a:pt x="7457" y="7700"/>
                    <a:pt x="9145" y="3479"/>
                    <a:pt x="6613" y="1087"/>
                  </a:cubicBezTo>
                  <a:cubicBezTo>
                    <a:pt x="5816" y="335"/>
                    <a:pt x="4866" y="0"/>
                    <a:pt x="3938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477600" y="3028500"/>
              <a:ext cx="232175" cy="198325"/>
            </a:xfrm>
            <a:custGeom>
              <a:rect b="b" l="l" r="r" t="t"/>
              <a:pathLst>
                <a:path extrusionOk="0" h="7933" w="9287">
                  <a:moveTo>
                    <a:pt x="3983" y="1"/>
                  </a:moveTo>
                  <a:cubicBezTo>
                    <a:pt x="1955" y="1"/>
                    <a:pt x="46" y="1609"/>
                    <a:pt x="141" y="3993"/>
                  </a:cubicBezTo>
                  <a:lnTo>
                    <a:pt x="0" y="3993"/>
                  </a:lnTo>
                  <a:cubicBezTo>
                    <a:pt x="0" y="6104"/>
                    <a:pt x="1829" y="7933"/>
                    <a:pt x="3940" y="7933"/>
                  </a:cubicBezTo>
                  <a:cubicBezTo>
                    <a:pt x="7457" y="7933"/>
                    <a:pt x="9286" y="3712"/>
                    <a:pt x="6754" y="1179"/>
                  </a:cubicBezTo>
                  <a:cubicBezTo>
                    <a:pt x="5938" y="364"/>
                    <a:pt x="4947" y="1"/>
                    <a:pt x="3983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317950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82" y="0"/>
                  </a:moveTo>
                  <a:cubicBezTo>
                    <a:pt x="1942" y="0"/>
                    <a:pt x="0" y="1544"/>
                    <a:pt x="0" y="3930"/>
                  </a:cubicBezTo>
                  <a:cubicBezTo>
                    <a:pt x="0" y="6041"/>
                    <a:pt x="1829" y="7870"/>
                    <a:pt x="3940" y="7870"/>
                  </a:cubicBezTo>
                  <a:cubicBezTo>
                    <a:pt x="7457" y="7729"/>
                    <a:pt x="9145" y="3508"/>
                    <a:pt x="6753" y="1117"/>
                  </a:cubicBezTo>
                  <a:cubicBezTo>
                    <a:pt x="5939" y="347"/>
                    <a:pt x="4950" y="0"/>
                    <a:pt x="3982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860750" y="2446200"/>
              <a:ext cx="227525" cy="196750"/>
            </a:xfrm>
            <a:custGeom>
              <a:rect b="b" l="l" r="r" t="t"/>
              <a:pathLst>
                <a:path extrusionOk="0" h="7870" w="9101">
                  <a:moveTo>
                    <a:pt x="3942" y="0"/>
                  </a:moveTo>
                  <a:cubicBezTo>
                    <a:pt x="1912" y="0"/>
                    <a:pt x="0" y="1544"/>
                    <a:pt x="96" y="3930"/>
                  </a:cubicBezTo>
                  <a:cubicBezTo>
                    <a:pt x="96" y="6041"/>
                    <a:pt x="1784" y="7870"/>
                    <a:pt x="3894" y="7870"/>
                  </a:cubicBezTo>
                  <a:cubicBezTo>
                    <a:pt x="7412" y="7729"/>
                    <a:pt x="9100" y="3508"/>
                    <a:pt x="6708" y="1117"/>
                  </a:cubicBezTo>
                  <a:cubicBezTo>
                    <a:pt x="5894" y="347"/>
                    <a:pt x="4905" y="0"/>
                    <a:pt x="3942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398900" y="2446200"/>
              <a:ext cx="227525" cy="196750"/>
            </a:xfrm>
            <a:custGeom>
              <a:rect b="b" l="l" r="r" t="t"/>
              <a:pathLst>
                <a:path extrusionOk="0" h="7870" w="9101">
                  <a:moveTo>
                    <a:pt x="3942" y="0"/>
                  </a:moveTo>
                  <a:cubicBezTo>
                    <a:pt x="1912" y="0"/>
                    <a:pt x="1" y="1544"/>
                    <a:pt x="96" y="3930"/>
                  </a:cubicBezTo>
                  <a:cubicBezTo>
                    <a:pt x="96" y="6041"/>
                    <a:pt x="1784" y="7870"/>
                    <a:pt x="3895" y="7870"/>
                  </a:cubicBezTo>
                  <a:cubicBezTo>
                    <a:pt x="7412" y="7729"/>
                    <a:pt x="9100" y="3508"/>
                    <a:pt x="6709" y="1117"/>
                  </a:cubicBezTo>
                  <a:cubicBezTo>
                    <a:pt x="5894" y="347"/>
                    <a:pt x="4905" y="0"/>
                    <a:pt x="3942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939450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39" y="0"/>
                  </a:moveTo>
                  <a:cubicBezTo>
                    <a:pt x="1942" y="0"/>
                    <a:pt x="0" y="1544"/>
                    <a:pt x="0" y="3930"/>
                  </a:cubicBezTo>
                  <a:cubicBezTo>
                    <a:pt x="0" y="6041"/>
                    <a:pt x="1829" y="7870"/>
                    <a:pt x="3940" y="7870"/>
                  </a:cubicBezTo>
                  <a:cubicBezTo>
                    <a:pt x="7457" y="7729"/>
                    <a:pt x="9145" y="3508"/>
                    <a:pt x="6613" y="1117"/>
                  </a:cubicBezTo>
                  <a:cubicBezTo>
                    <a:pt x="5844" y="347"/>
                    <a:pt x="4885" y="0"/>
                    <a:pt x="3939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477600" y="2446200"/>
              <a:ext cx="232175" cy="196750"/>
            </a:xfrm>
            <a:custGeom>
              <a:rect b="b" l="l" r="r" t="t"/>
              <a:pathLst>
                <a:path extrusionOk="0" h="7870" w="9287">
                  <a:moveTo>
                    <a:pt x="4079" y="0"/>
                  </a:moveTo>
                  <a:cubicBezTo>
                    <a:pt x="2083" y="0"/>
                    <a:pt x="141" y="1544"/>
                    <a:pt x="141" y="3930"/>
                  </a:cubicBezTo>
                  <a:lnTo>
                    <a:pt x="0" y="3930"/>
                  </a:lnTo>
                  <a:cubicBezTo>
                    <a:pt x="0" y="6041"/>
                    <a:pt x="1829" y="7870"/>
                    <a:pt x="3940" y="7870"/>
                  </a:cubicBezTo>
                  <a:cubicBezTo>
                    <a:pt x="7457" y="7870"/>
                    <a:pt x="9286" y="3649"/>
                    <a:pt x="6754" y="1117"/>
                  </a:cubicBezTo>
                  <a:cubicBezTo>
                    <a:pt x="5984" y="347"/>
                    <a:pt x="5026" y="0"/>
                    <a:pt x="4079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317950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78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753" y="1180"/>
                  </a:cubicBezTo>
                  <a:cubicBezTo>
                    <a:pt x="5938" y="364"/>
                    <a:pt x="4947" y="1"/>
                    <a:pt x="3978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860750" y="1860750"/>
              <a:ext cx="227525" cy="194825"/>
            </a:xfrm>
            <a:custGeom>
              <a:rect b="b" l="l" r="r" t="t"/>
              <a:pathLst>
                <a:path extrusionOk="0" h="7793" w="9101">
                  <a:moveTo>
                    <a:pt x="3938" y="1"/>
                  </a:moveTo>
                  <a:cubicBezTo>
                    <a:pt x="1909" y="1"/>
                    <a:pt x="0" y="1609"/>
                    <a:pt x="96" y="3993"/>
                  </a:cubicBezTo>
                  <a:cubicBezTo>
                    <a:pt x="96" y="6104"/>
                    <a:pt x="1784" y="7792"/>
                    <a:pt x="3894" y="7792"/>
                  </a:cubicBezTo>
                  <a:cubicBezTo>
                    <a:pt x="7412" y="7792"/>
                    <a:pt x="9100" y="3571"/>
                    <a:pt x="6708" y="1180"/>
                  </a:cubicBezTo>
                  <a:cubicBezTo>
                    <a:pt x="5893" y="364"/>
                    <a:pt x="4902" y="1"/>
                    <a:pt x="3938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398900" y="1860750"/>
              <a:ext cx="227525" cy="194825"/>
            </a:xfrm>
            <a:custGeom>
              <a:rect b="b" l="l" r="r" t="t"/>
              <a:pathLst>
                <a:path extrusionOk="0" h="7793" w="9101">
                  <a:moveTo>
                    <a:pt x="3938" y="1"/>
                  </a:moveTo>
                  <a:cubicBezTo>
                    <a:pt x="1909" y="1"/>
                    <a:pt x="1" y="1609"/>
                    <a:pt x="96" y="3993"/>
                  </a:cubicBezTo>
                  <a:cubicBezTo>
                    <a:pt x="96" y="6104"/>
                    <a:pt x="1784" y="7792"/>
                    <a:pt x="3895" y="7792"/>
                  </a:cubicBezTo>
                  <a:cubicBezTo>
                    <a:pt x="7412" y="7792"/>
                    <a:pt x="9100" y="3571"/>
                    <a:pt x="6709" y="1180"/>
                  </a:cubicBezTo>
                  <a:cubicBezTo>
                    <a:pt x="5893" y="364"/>
                    <a:pt x="4902" y="1"/>
                    <a:pt x="3938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939450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34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613" y="1180"/>
                  </a:cubicBezTo>
                  <a:cubicBezTo>
                    <a:pt x="5842" y="364"/>
                    <a:pt x="4882" y="1"/>
                    <a:pt x="3934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77600" y="1860750"/>
              <a:ext cx="231125" cy="194900"/>
            </a:xfrm>
            <a:custGeom>
              <a:rect b="b" l="l" r="r" t="t"/>
              <a:pathLst>
                <a:path extrusionOk="0" h="7796" w="9245">
                  <a:moveTo>
                    <a:pt x="4075" y="1"/>
                  </a:moveTo>
                  <a:cubicBezTo>
                    <a:pt x="2081" y="1"/>
                    <a:pt x="141" y="1609"/>
                    <a:pt x="141" y="3993"/>
                  </a:cubicBezTo>
                  <a:lnTo>
                    <a:pt x="0" y="3993"/>
                  </a:lnTo>
                  <a:cubicBezTo>
                    <a:pt x="0" y="6104"/>
                    <a:pt x="1829" y="7792"/>
                    <a:pt x="3940" y="7792"/>
                  </a:cubicBezTo>
                  <a:cubicBezTo>
                    <a:pt x="3997" y="7794"/>
                    <a:pt x="4054" y="7796"/>
                    <a:pt x="4111" y="7796"/>
                  </a:cubicBezTo>
                  <a:cubicBezTo>
                    <a:pt x="7516" y="7796"/>
                    <a:pt x="9245" y="3671"/>
                    <a:pt x="6754" y="1180"/>
                  </a:cubicBezTo>
                  <a:cubicBezTo>
                    <a:pt x="5983" y="364"/>
                    <a:pt x="5023" y="1"/>
                    <a:pt x="4075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941900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78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829" y="7792"/>
                    <a:pt x="3939" y="7792"/>
                  </a:cubicBezTo>
                  <a:cubicBezTo>
                    <a:pt x="7457" y="7792"/>
                    <a:pt x="9145" y="3571"/>
                    <a:pt x="6753" y="1179"/>
                  </a:cubicBezTo>
                  <a:cubicBezTo>
                    <a:pt x="5938" y="363"/>
                    <a:pt x="4947" y="0"/>
                    <a:pt x="3978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483550" y="3615900"/>
              <a:ext cx="228675" cy="194800"/>
            </a:xfrm>
            <a:custGeom>
              <a:rect b="b" l="l" r="r" t="t"/>
              <a:pathLst>
                <a:path extrusionOk="0" h="7792" w="9147">
                  <a:moveTo>
                    <a:pt x="3935" y="0"/>
                  </a:moveTo>
                  <a:cubicBezTo>
                    <a:pt x="1941" y="0"/>
                    <a:pt x="1" y="1609"/>
                    <a:pt x="1" y="3993"/>
                  </a:cubicBezTo>
                  <a:cubicBezTo>
                    <a:pt x="1" y="6103"/>
                    <a:pt x="1689" y="7792"/>
                    <a:pt x="3940" y="7792"/>
                  </a:cubicBezTo>
                  <a:cubicBezTo>
                    <a:pt x="7317" y="7792"/>
                    <a:pt x="9146" y="3571"/>
                    <a:pt x="6614" y="1179"/>
                  </a:cubicBezTo>
                  <a:cubicBezTo>
                    <a:pt x="5843" y="363"/>
                    <a:pt x="4883" y="0"/>
                    <a:pt x="3935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022850" y="3615900"/>
              <a:ext cx="227525" cy="194800"/>
            </a:xfrm>
            <a:custGeom>
              <a:rect b="b" l="l" r="r" t="t"/>
              <a:pathLst>
                <a:path extrusionOk="0" h="7792" w="9101">
                  <a:moveTo>
                    <a:pt x="3938" y="0"/>
                  </a:moveTo>
                  <a:cubicBezTo>
                    <a:pt x="1909" y="0"/>
                    <a:pt x="0" y="1609"/>
                    <a:pt x="96" y="3993"/>
                  </a:cubicBezTo>
                  <a:cubicBezTo>
                    <a:pt x="96" y="6103"/>
                    <a:pt x="1784" y="7792"/>
                    <a:pt x="3895" y="7792"/>
                  </a:cubicBezTo>
                  <a:cubicBezTo>
                    <a:pt x="7412" y="7792"/>
                    <a:pt x="9100" y="3571"/>
                    <a:pt x="6708" y="1179"/>
                  </a:cubicBezTo>
                  <a:cubicBezTo>
                    <a:pt x="5893" y="363"/>
                    <a:pt x="4902" y="0"/>
                    <a:pt x="3938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563400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34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613" y="1179"/>
                  </a:cubicBezTo>
                  <a:cubicBezTo>
                    <a:pt x="5842" y="363"/>
                    <a:pt x="4882" y="0"/>
                    <a:pt x="3934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105050" y="3615900"/>
              <a:ext cx="228675" cy="194800"/>
            </a:xfrm>
            <a:custGeom>
              <a:rect b="b" l="l" r="r" t="t"/>
              <a:pathLst>
                <a:path extrusionOk="0" h="7792" w="9147">
                  <a:moveTo>
                    <a:pt x="3873" y="0"/>
                  </a:moveTo>
                  <a:cubicBezTo>
                    <a:pt x="1876" y="0"/>
                    <a:pt x="1" y="1609"/>
                    <a:pt x="1" y="3993"/>
                  </a:cubicBezTo>
                  <a:cubicBezTo>
                    <a:pt x="1" y="6103"/>
                    <a:pt x="1689" y="7792"/>
                    <a:pt x="3800" y="7792"/>
                  </a:cubicBezTo>
                  <a:cubicBezTo>
                    <a:pt x="7317" y="7792"/>
                    <a:pt x="9146" y="3571"/>
                    <a:pt x="6614" y="1179"/>
                  </a:cubicBezTo>
                  <a:cubicBezTo>
                    <a:pt x="5798" y="363"/>
                    <a:pt x="4822" y="0"/>
                    <a:pt x="3873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643225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78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754" y="1179"/>
                  </a:cubicBezTo>
                  <a:cubicBezTo>
                    <a:pt x="5938" y="363"/>
                    <a:pt x="4947" y="0"/>
                    <a:pt x="3978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184900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34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688" y="7792"/>
                    <a:pt x="3940" y="7792"/>
                  </a:cubicBezTo>
                  <a:cubicBezTo>
                    <a:pt x="7457" y="7792"/>
                    <a:pt x="9145" y="3571"/>
                    <a:pt x="6613" y="1179"/>
                  </a:cubicBezTo>
                  <a:cubicBezTo>
                    <a:pt x="5842" y="363"/>
                    <a:pt x="4882" y="0"/>
                    <a:pt x="3934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941900" y="3030800"/>
              <a:ext cx="228650" cy="196025"/>
            </a:xfrm>
            <a:custGeom>
              <a:rect b="b" l="l" r="r" t="t"/>
              <a:pathLst>
                <a:path extrusionOk="0" h="7841" w="9146">
                  <a:moveTo>
                    <a:pt x="4000" y="0"/>
                  </a:moveTo>
                  <a:cubicBezTo>
                    <a:pt x="1982" y="0"/>
                    <a:pt x="0" y="1587"/>
                    <a:pt x="0" y="3901"/>
                  </a:cubicBezTo>
                  <a:cubicBezTo>
                    <a:pt x="0" y="6012"/>
                    <a:pt x="1829" y="7841"/>
                    <a:pt x="3939" y="7841"/>
                  </a:cubicBezTo>
                  <a:cubicBezTo>
                    <a:pt x="7457" y="7700"/>
                    <a:pt x="9145" y="3479"/>
                    <a:pt x="6613" y="1087"/>
                  </a:cubicBezTo>
                  <a:cubicBezTo>
                    <a:pt x="5860" y="335"/>
                    <a:pt x="4926" y="0"/>
                    <a:pt x="4000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481150" y="3030800"/>
              <a:ext cx="231075" cy="196025"/>
            </a:xfrm>
            <a:custGeom>
              <a:rect b="b" l="l" r="r" t="t"/>
              <a:pathLst>
                <a:path extrusionOk="0" h="7841" w="9243">
                  <a:moveTo>
                    <a:pt x="4006" y="0"/>
                  </a:moveTo>
                  <a:cubicBezTo>
                    <a:pt x="1952" y="0"/>
                    <a:pt x="1" y="1587"/>
                    <a:pt x="97" y="3901"/>
                  </a:cubicBezTo>
                  <a:cubicBezTo>
                    <a:pt x="97" y="6012"/>
                    <a:pt x="1785" y="7841"/>
                    <a:pt x="4036" y="7841"/>
                  </a:cubicBezTo>
                  <a:cubicBezTo>
                    <a:pt x="7413" y="7700"/>
                    <a:pt x="9242" y="3479"/>
                    <a:pt x="6710" y="1087"/>
                  </a:cubicBezTo>
                  <a:cubicBezTo>
                    <a:pt x="5913" y="335"/>
                    <a:pt x="4948" y="0"/>
                    <a:pt x="4006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022825" y="3030800"/>
              <a:ext cx="227550" cy="196025"/>
            </a:xfrm>
            <a:custGeom>
              <a:rect b="b" l="l" r="r" t="t"/>
              <a:pathLst>
                <a:path extrusionOk="0" h="7841" w="9102">
                  <a:moveTo>
                    <a:pt x="4006" y="0"/>
                  </a:moveTo>
                  <a:cubicBezTo>
                    <a:pt x="1952" y="0"/>
                    <a:pt x="0" y="1587"/>
                    <a:pt x="97" y="3901"/>
                  </a:cubicBezTo>
                  <a:cubicBezTo>
                    <a:pt x="97" y="6012"/>
                    <a:pt x="1785" y="7841"/>
                    <a:pt x="3896" y="7841"/>
                  </a:cubicBezTo>
                  <a:cubicBezTo>
                    <a:pt x="7413" y="7700"/>
                    <a:pt x="9101" y="3479"/>
                    <a:pt x="6709" y="1087"/>
                  </a:cubicBezTo>
                  <a:cubicBezTo>
                    <a:pt x="5913" y="335"/>
                    <a:pt x="4948" y="0"/>
                    <a:pt x="4006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563400" y="3030800"/>
              <a:ext cx="228650" cy="196025"/>
            </a:xfrm>
            <a:custGeom>
              <a:rect b="b" l="l" r="r" t="t"/>
              <a:pathLst>
                <a:path extrusionOk="0" h="7841" w="9146">
                  <a:moveTo>
                    <a:pt x="3937" y="0"/>
                  </a:moveTo>
                  <a:cubicBezTo>
                    <a:pt x="1916" y="0"/>
                    <a:pt x="0" y="1587"/>
                    <a:pt x="0" y="3901"/>
                  </a:cubicBezTo>
                  <a:cubicBezTo>
                    <a:pt x="0" y="6012"/>
                    <a:pt x="1829" y="7841"/>
                    <a:pt x="3940" y="7841"/>
                  </a:cubicBezTo>
                  <a:cubicBezTo>
                    <a:pt x="7457" y="7700"/>
                    <a:pt x="9145" y="3479"/>
                    <a:pt x="6613" y="1087"/>
                  </a:cubicBezTo>
                  <a:cubicBezTo>
                    <a:pt x="5816" y="335"/>
                    <a:pt x="4866" y="0"/>
                    <a:pt x="3937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102650" y="3030800"/>
              <a:ext cx="231075" cy="196025"/>
            </a:xfrm>
            <a:custGeom>
              <a:rect b="b" l="l" r="r" t="t"/>
              <a:pathLst>
                <a:path extrusionOk="0" h="7841" w="9243">
                  <a:moveTo>
                    <a:pt x="4006" y="0"/>
                  </a:moveTo>
                  <a:cubicBezTo>
                    <a:pt x="1953" y="0"/>
                    <a:pt x="1" y="1587"/>
                    <a:pt x="97" y="3901"/>
                  </a:cubicBezTo>
                  <a:cubicBezTo>
                    <a:pt x="97" y="6012"/>
                    <a:pt x="1785" y="7841"/>
                    <a:pt x="3896" y="7841"/>
                  </a:cubicBezTo>
                  <a:cubicBezTo>
                    <a:pt x="7413" y="7700"/>
                    <a:pt x="9242" y="3479"/>
                    <a:pt x="6710" y="1087"/>
                  </a:cubicBezTo>
                  <a:cubicBezTo>
                    <a:pt x="5913" y="335"/>
                    <a:pt x="4949" y="0"/>
                    <a:pt x="4006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643225" y="3030050"/>
              <a:ext cx="228650" cy="196775"/>
            </a:xfrm>
            <a:custGeom>
              <a:rect b="b" l="l" r="r" t="t"/>
              <a:pathLst>
                <a:path extrusionOk="0" h="7871" w="9146">
                  <a:moveTo>
                    <a:pt x="3983" y="1"/>
                  </a:moveTo>
                  <a:cubicBezTo>
                    <a:pt x="1943" y="1"/>
                    <a:pt x="0" y="1545"/>
                    <a:pt x="0" y="3931"/>
                  </a:cubicBezTo>
                  <a:cubicBezTo>
                    <a:pt x="0" y="6042"/>
                    <a:pt x="1829" y="7871"/>
                    <a:pt x="3940" y="7871"/>
                  </a:cubicBezTo>
                  <a:cubicBezTo>
                    <a:pt x="7457" y="7871"/>
                    <a:pt x="9145" y="3509"/>
                    <a:pt x="6754" y="1117"/>
                  </a:cubicBezTo>
                  <a:cubicBezTo>
                    <a:pt x="5939" y="348"/>
                    <a:pt x="4950" y="1"/>
                    <a:pt x="3983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182475" y="3030800"/>
              <a:ext cx="231075" cy="196025"/>
            </a:xfrm>
            <a:custGeom>
              <a:rect b="b" l="l" r="r" t="t"/>
              <a:pathLst>
                <a:path extrusionOk="0" h="7841" w="9243">
                  <a:moveTo>
                    <a:pt x="4006" y="0"/>
                  </a:moveTo>
                  <a:cubicBezTo>
                    <a:pt x="1953" y="0"/>
                    <a:pt x="1" y="1587"/>
                    <a:pt x="97" y="3901"/>
                  </a:cubicBezTo>
                  <a:cubicBezTo>
                    <a:pt x="97" y="6012"/>
                    <a:pt x="1785" y="7841"/>
                    <a:pt x="4037" y="7841"/>
                  </a:cubicBezTo>
                  <a:cubicBezTo>
                    <a:pt x="7554" y="7700"/>
                    <a:pt x="9242" y="3479"/>
                    <a:pt x="6710" y="1087"/>
                  </a:cubicBezTo>
                  <a:cubicBezTo>
                    <a:pt x="5913" y="335"/>
                    <a:pt x="4949" y="0"/>
                    <a:pt x="4006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41900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82" y="0"/>
                  </a:moveTo>
                  <a:cubicBezTo>
                    <a:pt x="1942" y="0"/>
                    <a:pt x="0" y="1544"/>
                    <a:pt x="0" y="3930"/>
                  </a:cubicBezTo>
                  <a:cubicBezTo>
                    <a:pt x="0" y="6041"/>
                    <a:pt x="1829" y="7870"/>
                    <a:pt x="3939" y="7870"/>
                  </a:cubicBezTo>
                  <a:cubicBezTo>
                    <a:pt x="7457" y="7729"/>
                    <a:pt x="9145" y="3508"/>
                    <a:pt x="6753" y="1117"/>
                  </a:cubicBezTo>
                  <a:cubicBezTo>
                    <a:pt x="5939" y="347"/>
                    <a:pt x="4950" y="0"/>
                    <a:pt x="3982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483550" y="2446200"/>
              <a:ext cx="228675" cy="196750"/>
            </a:xfrm>
            <a:custGeom>
              <a:rect b="b" l="l" r="r" t="t"/>
              <a:pathLst>
                <a:path extrusionOk="0" h="7870" w="9147">
                  <a:moveTo>
                    <a:pt x="3939" y="0"/>
                  </a:moveTo>
                  <a:cubicBezTo>
                    <a:pt x="1943" y="0"/>
                    <a:pt x="1" y="1544"/>
                    <a:pt x="1" y="3930"/>
                  </a:cubicBezTo>
                  <a:cubicBezTo>
                    <a:pt x="1" y="6041"/>
                    <a:pt x="1689" y="7870"/>
                    <a:pt x="3940" y="7870"/>
                  </a:cubicBezTo>
                  <a:cubicBezTo>
                    <a:pt x="7317" y="7729"/>
                    <a:pt x="9146" y="3508"/>
                    <a:pt x="6614" y="1117"/>
                  </a:cubicBezTo>
                  <a:cubicBezTo>
                    <a:pt x="5844" y="347"/>
                    <a:pt x="4886" y="0"/>
                    <a:pt x="3939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022850" y="2446200"/>
              <a:ext cx="227525" cy="196750"/>
            </a:xfrm>
            <a:custGeom>
              <a:rect b="b" l="l" r="r" t="t"/>
              <a:pathLst>
                <a:path extrusionOk="0" h="7870" w="9101">
                  <a:moveTo>
                    <a:pt x="3942" y="0"/>
                  </a:moveTo>
                  <a:cubicBezTo>
                    <a:pt x="1912" y="0"/>
                    <a:pt x="0" y="1544"/>
                    <a:pt x="96" y="3930"/>
                  </a:cubicBezTo>
                  <a:cubicBezTo>
                    <a:pt x="96" y="6041"/>
                    <a:pt x="1784" y="7870"/>
                    <a:pt x="3895" y="7870"/>
                  </a:cubicBezTo>
                  <a:cubicBezTo>
                    <a:pt x="7412" y="7729"/>
                    <a:pt x="9100" y="3508"/>
                    <a:pt x="6708" y="1117"/>
                  </a:cubicBezTo>
                  <a:cubicBezTo>
                    <a:pt x="5894" y="347"/>
                    <a:pt x="4905" y="0"/>
                    <a:pt x="3942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563400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38" y="0"/>
                  </a:moveTo>
                  <a:cubicBezTo>
                    <a:pt x="1942" y="0"/>
                    <a:pt x="0" y="1544"/>
                    <a:pt x="0" y="3930"/>
                  </a:cubicBezTo>
                  <a:cubicBezTo>
                    <a:pt x="0" y="6041"/>
                    <a:pt x="1829" y="7870"/>
                    <a:pt x="3940" y="7870"/>
                  </a:cubicBezTo>
                  <a:cubicBezTo>
                    <a:pt x="7457" y="7729"/>
                    <a:pt x="9145" y="3508"/>
                    <a:pt x="6613" y="1117"/>
                  </a:cubicBezTo>
                  <a:cubicBezTo>
                    <a:pt x="5843" y="347"/>
                    <a:pt x="4885" y="0"/>
                    <a:pt x="3938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105050" y="2446200"/>
              <a:ext cx="228675" cy="196750"/>
            </a:xfrm>
            <a:custGeom>
              <a:rect b="b" l="l" r="r" t="t"/>
              <a:pathLst>
                <a:path extrusionOk="0" h="7870" w="9147">
                  <a:moveTo>
                    <a:pt x="3877" y="0"/>
                  </a:moveTo>
                  <a:cubicBezTo>
                    <a:pt x="1879" y="0"/>
                    <a:pt x="1" y="1544"/>
                    <a:pt x="1" y="3930"/>
                  </a:cubicBezTo>
                  <a:cubicBezTo>
                    <a:pt x="1" y="6041"/>
                    <a:pt x="1689" y="7870"/>
                    <a:pt x="3800" y="7870"/>
                  </a:cubicBezTo>
                  <a:cubicBezTo>
                    <a:pt x="7317" y="7729"/>
                    <a:pt x="9146" y="3508"/>
                    <a:pt x="6614" y="1117"/>
                  </a:cubicBezTo>
                  <a:cubicBezTo>
                    <a:pt x="5799" y="347"/>
                    <a:pt x="4824" y="0"/>
                    <a:pt x="3877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643225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83" y="0"/>
                  </a:moveTo>
                  <a:cubicBezTo>
                    <a:pt x="1943" y="0"/>
                    <a:pt x="0" y="1544"/>
                    <a:pt x="0" y="3930"/>
                  </a:cubicBezTo>
                  <a:cubicBezTo>
                    <a:pt x="0" y="6041"/>
                    <a:pt x="1829" y="7870"/>
                    <a:pt x="3940" y="7870"/>
                  </a:cubicBezTo>
                  <a:cubicBezTo>
                    <a:pt x="7457" y="7729"/>
                    <a:pt x="9145" y="3508"/>
                    <a:pt x="6754" y="1117"/>
                  </a:cubicBezTo>
                  <a:cubicBezTo>
                    <a:pt x="5939" y="347"/>
                    <a:pt x="4950" y="0"/>
                    <a:pt x="3983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184900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39" y="0"/>
                  </a:moveTo>
                  <a:cubicBezTo>
                    <a:pt x="1942" y="0"/>
                    <a:pt x="0" y="1544"/>
                    <a:pt x="0" y="3930"/>
                  </a:cubicBezTo>
                  <a:cubicBezTo>
                    <a:pt x="0" y="6041"/>
                    <a:pt x="1688" y="7870"/>
                    <a:pt x="3940" y="7870"/>
                  </a:cubicBezTo>
                  <a:cubicBezTo>
                    <a:pt x="7457" y="7729"/>
                    <a:pt x="9145" y="3508"/>
                    <a:pt x="6613" y="1117"/>
                  </a:cubicBezTo>
                  <a:cubicBezTo>
                    <a:pt x="5843" y="347"/>
                    <a:pt x="4885" y="0"/>
                    <a:pt x="3939" y="0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941900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78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829" y="7792"/>
                    <a:pt x="3939" y="7792"/>
                  </a:cubicBezTo>
                  <a:cubicBezTo>
                    <a:pt x="7457" y="7792"/>
                    <a:pt x="9145" y="3571"/>
                    <a:pt x="6753" y="1180"/>
                  </a:cubicBezTo>
                  <a:cubicBezTo>
                    <a:pt x="5938" y="364"/>
                    <a:pt x="4947" y="1"/>
                    <a:pt x="3978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483550" y="1860750"/>
              <a:ext cx="228675" cy="194825"/>
            </a:xfrm>
            <a:custGeom>
              <a:rect b="b" l="l" r="r" t="t"/>
              <a:pathLst>
                <a:path extrusionOk="0" h="7793" w="9147">
                  <a:moveTo>
                    <a:pt x="3935" y="1"/>
                  </a:moveTo>
                  <a:cubicBezTo>
                    <a:pt x="1941" y="1"/>
                    <a:pt x="1" y="1609"/>
                    <a:pt x="1" y="3993"/>
                  </a:cubicBezTo>
                  <a:cubicBezTo>
                    <a:pt x="1" y="6104"/>
                    <a:pt x="1689" y="7792"/>
                    <a:pt x="3940" y="7792"/>
                  </a:cubicBezTo>
                  <a:cubicBezTo>
                    <a:pt x="7317" y="7792"/>
                    <a:pt x="9146" y="3571"/>
                    <a:pt x="6614" y="1180"/>
                  </a:cubicBezTo>
                  <a:cubicBezTo>
                    <a:pt x="5843" y="364"/>
                    <a:pt x="4883" y="1"/>
                    <a:pt x="3935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022850" y="1860750"/>
              <a:ext cx="227525" cy="194825"/>
            </a:xfrm>
            <a:custGeom>
              <a:rect b="b" l="l" r="r" t="t"/>
              <a:pathLst>
                <a:path extrusionOk="0" h="7793" w="9101">
                  <a:moveTo>
                    <a:pt x="3938" y="1"/>
                  </a:moveTo>
                  <a:cubicBezTo>
                    <a:pt x="1909" y="1"/>
                    <a:pt x="0" y="1609"/>
                    <a:pt x="96" y="3993"/>
                  </a:cubicBezTo>
                  <a:cubicBezTo>
                    <a:pt x="96" y="6104"/>
                    <a:pt x="1784" y="7792"/>
                    <a:pt x="3895" y="7792"/>
                  </a:cubicBezTo>
                  <a:cubicBezTo>
                    <a:pt x="7412" y="7792"/>
                    <a:pt x="9100" y="3571"/>
                    <a:pt x="6708" y="1180"/>
                  </a:cubicBezTo>
                  <a:cubicBezTo>
                    <a:pt x="5893" y="364"/>
                    <a:pt x="4902" y="1"/>
                    <a:pt x="3938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105050" y="1860750"/>
              <a:ext cx="228675" cy="194825"/>
            </a:xfrm>
            <a:custGeom>
              <a:rect b="b" l="l" r="r" t="t"/>
              <a:pathLst>
                <a:path extrusionOk="0" h="7793" w="9147">
                  <a:moveTo>
                    <a:pt x="3873" y="1"/>
                  </a:moveTo>
                  <a:cubicBezTo>
                    <a:pt x="1876" y="1"/>
                    <a:pt x="1" y="1609"/>
                    <a:pt x="1" y="3993"/>
                  </a:cubicBezTo>
                  <a:cubicBezTo>
                    <a:pt x="1" y="6104"/>
                    <a:pt x="1689" y="7792"/>
                    <a:pt x="3800" y="7792"/>
                  </a:cubicBezTo>
                  <a:cubicBezTo>
                    <a:pt x="7317" y="7792"/>
                    <a:pt x="9146" y="3571"/>
                    <a:pt x="6614" y="1180"/>
                  </a:cubicBezTo>
                  <a:cubicBezTo>
                    <a:pt x="5798" y="364"/>
                    <a:pt x="4822" y="1"/>
                    <a:pt x="3873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643225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78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754" y="1180"/>
                  </a:cubicBezTo>
                  <a:cubicBezTo>
                    <a:pt x="5938" y="364"/>
                    <a:pt x="4947" y="1"/>
                    <a:pt x="3978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184900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34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688" y="7792"/>
                    <a:pt x="3940" y="7792"/>
                  </a:cubicBezTo>
                  <a:cubicBezTo>
                    <a:pt x="7457" y="7792"/>
                    <a:pt x="9145" y="3571"/>
                    <a:pt x="6613" y="1180"/>
                  </a:cubicBezTo>
                  <a:cubicBezTo>
                    <a:pt x="5842" y="364"/>
                    <a:pt x="4882" y="1"/>
                    <a:pt x="3934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563400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34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613" y="1180"/>
                  </a:cubicBezTo>
                  <a:cubicBezTo>
                    <a:pt x="5842" y="364"/>
                    <a:pt x="4882" y="1"/>
                    <a:pt x="3934" y="1"/>
                  </a:cubicBezTo>
                  <a:close/>
                </a:path>
              </a:pathLst>
            </a:custGeom>
            <a:solidFill>
              <a:srgbClr val="A5A5A5">
                <a:alpha val="1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" name="Google Shape;70;p2"/>
          <p:cNvSpPr/>
          <p:nvPr/>
        </p:nvSpPr>
        <p:spPr>
          <a:xfrm>
            <a:off x="9080700" y="451975"/>
            <a:ext cx="63300" cy="1672200"/>
          </a:xfrm>
          <a:prstGeom prst="rect">
            <a:avLst/>
          </a:prstGeom>
          <a:solidFill>
            <a:srgbClr val="F8BA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8954104" y="2811175"/>
            <a:ext cx="63300" cy="1672200"/>
          </a:xfrm>
          <a:prstGeom prst="rect">
            <a:avLst/>
          </a:prstGeom>
          <a:solidFill>
            <a:srgbClr val="00B2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"/>
          <p:cNvSpPr/>
          <p:nvPr/>
        </p:nvSpPr>
        <p:spPr>
          <a:xfrm>
            <a:off x="9080700" y="3471300"/>
            <a:ext cx="63300" cy="167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9017404" y="1799100"/>
            <a:ext cx="63300" cy="1672200"/>
          </a:xfrm>
          <a:prstGeom prst="rect">
            <a:avLst/>
          </a:prstGeom>
          <a:solidFill>
            <a:srgbClr val="394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zeline Decks Master Template" type="title">
  <p:cSld name="TITLE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2"/>
          <p:cNvGrpSpPr/>
          <p:nvPr/>
        </p:nvGrpSpPr>
        <p:grpSpPr>
          <a:xfrm>
            <a:off x="571448" y="4732463"/>
            <a:ext cx="1695186" cy="542309"/>
            <a:chOff x="1317950" y="1860750"/>
            <a:chExt cx="6095600" cy="1950050"/>
          </a:xfrm>
        </p:grpSpPr>
        <p:sp>
          <p:nvSpPr>
            <p:cNvPr id="141" name="Google Shape;141;p12"/>
            <p:cNvSpPr/>
            <p:nvPr/>
          </p:nvSpPr>
          <p:spPr>
            <a:xfrm>
              <a:off x="1317950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78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753" y="1179"/>
                  </a:cubicBezTo>
                  <a:cubicBezTo>
                    <a:pt x="5938" y="363"/>
                    <a:pt x="4947" y="0"/>
                    <a:pt x="3978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2"/>
            <p:cNvSpPr/>
            <p:nvPr/>
          </p:nvSpPr>
          <p:spPr>
            <a:xfrm>
              <a:off x="1860750" y="3615900"/>
              <a:ext cx="227525" cy="194800"/>
            </a:xfrm>
            <a:custGeom>
              <a:rect b="b" l="l" r="r" t="t"/>
              <a:pathLst>
                <a:path extrusionOk="0" h="7792" w="9101">
                  <a:moveTo>
                    <a:pt x="3938" y="0"/>
                  </a:moveTo>
                  <a:cubicBezTo>
                    <a:pt x="1909" y="0"/>
                    <a:pt x="0" y="1609"/>
                    <a:pt x="96" y="3993"/>
                  </a:cubicBezTo>
                  <a:cubicBezTo>
                    <a:pt x="96" y="6103"/>
                    <a:pt x="1784" y="7792"/>
                    <a:pt x="3894" y="7792"/>
                  </a:cubicBezTo>
                  <a:cubicBezTo>
                    <a:pt x="7412" y="7792"/>
                    <a:pt x="9100" y="3571"/>
                    <a:pt x="6708" y="1179"/>
                  </a:cubicBezTo>
                  <a:cubicBezTo>
                    <a:pt x="5893" y="363"/>
                    <a:pt x="4902" y="0"/>
                    <a:pt x="3938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2"/>
            <p:cNvSpPr/>
            <p:nvPr/>
          </p:nvSpPr>
          <p:spPr>
            <a:xfrm>
              <a:off x="2398900" y="3615900"/>
              <a:ext cx="227525" cy="194800"/>
            </a:xfrm>
            <a:custGeom>
              <a:rect b="b" l="l" r="r" t="t"/>
              <a:pathLst>
                <a:path extrusionOk="0" h="7792" w="9101">
                  <a:moveTo>
                    <a:pt x="3938" y="0"/>
                  </a:moveTo>
                  <a:cubicBezTo>
                    <a:pt x="1909" y="0"/>
                    <a:pt x="1" y="1609"/>
                    <a:pt x="96" y="3993"/>
                  </a:cubicBezTo>
                  <a:cubicBezTo>
                    <a:pt x="96" y="6103"/>
                    <a:pt x="1784" y="7792"/>
                    <a:pt x="3895" y="7792"/>
                  </a:cubicBezTo>
                  <a:cubicBezTo>
                    <a:pt x="7412" y="7792"/>
                    <a:pt x="9100" y="3571"/>
                    <a:pt x="6709" y="1179"/>
                  </a:cubicBezTo>
                  <a:cubicBezTo>
                    <a:pt x="5893" y="363"/>
                    <a:pt x="4902" y="0"/>
                    <a:pt x="3938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2"/>
            <p:cNvSpPr/>
            <p:nvPr/>
          </p:nvSpPr>
          <p:spPr>
            <a:xfrm>
              <a:off x="2939450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34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613" y="1179"/>
                  </a:cubicBezTo>
                  <a:cubicBezTo>
                    <a:pt x="5842" y="363"/>
                    <a:pt x="4882" y="0"/>
                    <a:pt x="3934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2"/>
            <p:cNvSpPr/>
            <p:nvPr/>
          </p:nvSpPr>
          <p:spPr>
            <a:xfrm>
              <a:off x="3477600" y="3615900"/>
              <a:ext cx="231125" cy="194900"/>
            </a:xfrm>
            <a:custGeom>
              <a:rect b="b" l="l" r="r" t="t"/>
              <a:pathLst>
                <a:path extrusionOk="0" h="7796" w="9245">
                  <a:moveTo>
                    <a:pt x="4075" y="0"/>
                  </a:moveTo>
                  <a:cubicBezTo>
                    <a:pt x="2081" y="0"/>
                    <a:pt x="141" y="1609"/>
                    <a:pt x="141" y="3993"/>
                  </a:cubicBezTo>
                  <a:lnTo>
                    <a:pt x="0" y="3993"/>
                  </a:lnTo>
                  <a:cubicBezTo>
                    <a:pt x="0" y="6103"/>
                    <a:pt x="1829" y="7792"/>
                    <a:pt x="3940" y="7792"/>
                  </a:cubicBezTo>
                  <a:cubicBezTo>
                    <a:pt x="3997" y="7794"/>
                    <a:pt x="4054" y="7795"/>
                    <a:pt x="4111" y="7795"/>
                  </a:cubicBezTo>
                  <a:cubicBezTo>
                    <a:pt x="7516" y="7795"/>
                    <a:pt x="9245" y="3670"/>
                    <a:pt x="6754" y="1179"/>
                  </a:cubicBezTo>
                  <a:cubicBezTo>
                    <a:pt x="5983" y="363"/>
                    <a:pt x="5023" y="0"/>
                    <a:pt x="4075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2"/>
            <p:cNvSpPr/>
            <p:nvPr/>
          </p:nvSpPr>
          <p:spPr>
            <a:xfrm>
              <a:off x="1317950" y="3030800"/>
              <a:ext cx="228650" cy="196025"/>
            </a:xfrm>
            <a:custGeom>
              <a:rect b="b" l="l" r="r" t="t"/>
              <a:pathLst>
                <a:path extrusionOk="0" h="7841" w="9146">
                  <a:moveTo>
                    <a:pt x="4000" y="0"/>
                  </a:moveTo>
                  <a:cubicBezTo>
                    <a:pt x="1982" y="0"/>
                    <a:pt x="0" y="1587"/>
                    <a:pt x="0" y="3901"/>
                  </a:cubicBezTo>
                  <a:cubicBezTo>
                    <a:pt x="0" y="6012"/>
                    <a:pt x="1829" y="7841"/>
                    <a:pt x="3940" y="7841"/>
                  </a:cubicBezTo>
                  <a:cubicBezTo>
                    <a:pt x="7457" y="7700"/>
                    <a:pt x="9145" y="3479"/>
                    <a:pt x="6613" y="1087"/>
                  </a:cubicBezTo>
                  <a:cubicBezTo>
                    <a:pt x="5860" y="335"/>
                    <a:pt x="4926" y="0"/>
                    <a:pt x="4000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2"/>
            <p:cNvSpPr/>
            <p:nvPr/>
          </p:nvSpPr>
          <p:spPr>
            <a:xfrm>
              <a:off x="1860750" y="3028500"/>
              <a:ext cx="231025" cy="198325"/>
            </a:xfrm>
            <a:custGeom>
              <a:rect b="b" l="l" r="r" t="t"/>
              <a:pathLst>
                <a:path extrusionOk="0" h="7933" w="9241">
                  <a:moveTo>
                    <a:pt x="3938" y="1"/>
                  </a:moveTo>
                  <a:cubicBezTo>
                    <a:pt x="1909" y="1"/>
                    <a:pt x="0" y="1609"/>
                    <a:pt x="96" y="3993"/>
                  </a:cubicBezTo>
                  <a:cubicBezTo>
                    <a:pt x="96" y="6104"/>
                    <a:pt x="1784" y="7792"/>
                    <a:pt x="3894" y="7933"/>
                  </a:cubicBezTo>
                  <a:cubicBezTo>
                    <a:pt x="7412" y="7933"/>
                    <a:pt x="9241" y="3712"/>
                    <a:pt x="6708" y="1179"/>
                  </a:cubicBezTo>
                  <a:cubicBezTo>
                    <a:pt x="5893" y="364"/>
                    <a:pt x="4902" y="1"/>
                    <a:pt x="3938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2"/>
            <p:cNvSpPr/>
            <p:nvPr/>
          </p:nvSpPr>
          <p:spPr>
            <a:xfrm>
              <a:off x="2397775" y="3030800"/>
              <a:ext cx="228650" cy="196025"/>
            </a:xfrm>
            <a:custGeom>
              <a:rect b="b" l="l" r="r" t="t"/>
              <a:pathLst>
                <a:path extrusionOk="0" h="7841" w="9146">
                  <a:moveTo>
                    <a:pt x="4050" y="0"/>
                  </a:moveTo>
                  <a:cubicBezTo>
                    <a:pt x="1996" y="0"/>
                    <a:pt x="45" y="1587"/>
                    <a:pt x="141" y="3901"/>
                  </a:cubicBezTo>
                  <a:cubicBezTo>
                    <a:pt x="0" y="6012"/>
                    <a:pt x="1829" y="7841"/>
                    <a:pt x="3940" y="7841"/>
                  </a:cubicBezTo>
                  <a:cubicBezTo>
                    <a:pt x="7457" y="7700"/>
                    <a:pt x="9145" y="3479"/>
                    <a:pt x="6754" y="1087"/>
                  </a:cubicBezTo>
                  <a:cubicBezTo>
                    <a:pt x="5957" y="335"/>
                    <a:pt x="4992" y="0"/>
                    <a:pt x="4050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2"/>
            <p:cNvSpPr/>
            <p:nvPr/>
          </p:nvSpPr>
          <p:spPr>
            <a:xfrm>
              <a:off x="2939450" y="3030800"/>
              <a:ext cx="228650" cy="196025"/>
            </a:xfrm>
            <a:custGeom>
              <a:rect b="b" l="l" r="r" t="t"/>
              <a:pathLst>
                <a:path extrusionOk="0" h="7841" w="9146">
                  <a:moveTo>
                    <a:pt x="3938" y="0"/>
                  </a:moveTo>
                  <a:cubicBezTo>
                    <a:pt x="1916" y="0"/>
                    <a:pt x="0" y="1587"/>
                    <a:pt x="0" y="3901"/>
                  </a:cubicBezTo>
                  <a:cubicBezTo>
                    <a:pt x="0" y="6012"/>
                    <a:pt x="1829" y="7841"/>
                    <a:pt x="3940" y="7841"/>
                  </a:cubicBezTo>
                  <a:cubicBezTo>
                    <a:pt x="7457" y="7700"/>
                    <a:pt x="9145" y="3479"/>
                    <a:pt x="6613" y="1087"/>
                  </a:cubicBezTo>
                  <a:cubicBezTo>
                    <a:pt x="5816" y="335"/>
                    <a:pt x="4866" y="0"/>
                    <a:pt x="3938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2"/>
            <p:cNvSpPr/>
            <p:nvPr/>
          </p:nvSpPr>
          <p:spPr>
            <a:xfrm>
              <a:off x="3477600" y="3028500"/>
              <a:ext cx="232175" cy="198325"/>
            </a:xfrm>
            <a:custGeom>
              <a:rect b="b" l="l" r="r" t="t"/>
              <a:pathLst>
                <a:path extrusionOk="0" h="7933" w="9287">
                  <a:moveTo>
                    <a:pt x="3983" y="1"/>
                  </a:moveTo>
                  <a:cubicBezTo>
                    <a:pt x="1955" y="1"/>
                    <a:pt x="46" y="1609"/>
                    <a:pt x="141" y="3993"/>
                  </a:cubicBezTo>
                  <a:lnTo>
                    <a:pt x="0" y="3993"/>
                  </a:lnTo>
                  <a:cubicBezTo>
                    <a:pt x="0" y="6104"/>
                    <a:pt x="1829" y="7933"/>
                    <a:pt x="3940" y="7933"/>
                  </a:cubicBezTo>
                  <a:cubicBezTo>
                    <a:pt x="7457" y="7933"/>
                    <a:pt x="9286" y="3712"/>
                    <a:pt x="6754" y="1179"/>
                  </a:cubicBezTo>
                  <a:cubicBezTo>
                    <a:pt x="5938" y="364"/>
                    <a:pt x="4947" y="1"/>
                    <a:pt x="3983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1317950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82" y="0"/>
                  </a:moveTo>
                  <a:cubicBezTo>
                    <a:pt x="1942" y="0"/>
                    <a:pt x="0" y="1544"/>
                    <a:pt x="0" y="3930"/>
                  </a:cubicBezTo>
                  <a:cubicBezTo>
                    <a:pt x="0" y="6041"/>
                    <a:pt x="1829" y="7870"/>
                    <a:pt x="3940" y="7870"/>
                  </a:cubicBezTo>
                  <a:cubicBezTo>
                    <a:pt x="7457" y="7729"/>
                    <a:pt x="9145" y="3508"/>
                    <a:pt x="6753" y="1117"/>
                  </a:cubicBezTo>
                  <a:cubicBezTo>
                    <a:pt x="5939" y="347"/>
                    <a:pt x="4950" y="0"/>
                    <a:pt x="3982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1860750" y="2446200"/>
              <a:ext cx="227525" cy="196750"/>
            </a:xfrm>
            <a:custGeom>
              <a:rect b="b" l="l" r="r" t="t"/>
              <a:pathLst>
                <a:path extrusionOk="0" h="7870" w="9101">
                  <a:moveTo>
                    <a:pt x="3942" y="0"/>
                  </a:moveTo>
                  <a:cubicBezTo>
                    <a:pt x="1912" y="0"/>
                    <a:pt x="0" y="1544"/>
                    <a:pt x="96" y="3930"/>
                  </a:cubicBezTo>
                  <a:cubicBezTo>
                    <a:pt x="96" y="6041"/>
                    <a:pt x="1784" y="7870"/>
                    <a:pt x="3894" y="7870"/>
                  </a:cubicBezTo>
                  <a:cubicBezTo>
                    <a:pt x="7412" y="7729"/>
                    <a:pt x="9100" y="3508"/>
                    <a:pt x="6708" y="1117"/>
                  </a:cubicBezTo>
                  <a:cubicBezTo>
                    <a:pt x="5894" y="347"/>
                    <a:pt x="4905" y="0"/>
                    <a:pt x="3942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2398900" y="2446200"/>
              <a:ext cx="227525" cy="196750"/>
            </a:xfrm>
            <a:custGeom>
              <a:rect b="b" l="l" r="r" t="t"/>
              <a:pathLst>
                <a:path extrusionOk="0" h="7870" w="9101">
                  <a:moveTo>
                    <a:pt x="3942" y="0"/>
                  </a:moveTo>
                  <a:cubicBezTo>
                    <a:pt x="1912" y="0"/>
                    <a:pt x="1" y="1544"/>
                    <a:pt x="96" y="3930"/>
                  </a:cubicBezTo>
                  <a:cubicBezTo>
                    <a:pt x="96" y="6041"/>
                    <a:pt x="1784" y="7870"/>
                    <a:pt x="3895" y="7870"/>
                  </a:cubicBezTo>
                  <a:cubicBezTo>
                    <a:pt x="7412" y="7729"/>
                    <a:pt x="9100" y="3508"/>
                    <a:pt x="6709" y="1117"/>
                  </a:cubicBezTo>
                  <a:cubicBezTo>
                    <a:pt x="5894" y="347"/>
                    <a:pt x="4905" y="0"/>
                    <a:pt x="3942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2"/>
            <p:cNvSpPr/>
            <p:nvPr/>
          </p:nvSpPr>
          <p:spPr>
            <a:xfrm>
              <a:off x="2939450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39" y="0"/>
                  </a:moveTo>
                  <a:cubicBezTo>
                    <a:pt x="1942" y="0"/>
                    <a:pt x="0" y="1544"/>
                    <a:pt x="0" y="3930"/>
                  </a:cubicBezTo>
                  <a:cubicBezTo>
                    <a:pt x="0" y="6041"/>
                    <a:pt x="1829" y="7870"/>
                    <a:pt x="3940" y="7870"/>
                  </a:cubicBezTo>
                  <a:cubicBezTo>
                    <a:pt x="7457" y="7729"/>
                    <a:pt x="9145" y="3508"/>
                    <a:pt x="6613" y="1117"/>
                  </a:cubicBezTo>
                  <a:cubicBezTo>
                    <a:pt x="5844" y="347"/>
                    <a:pt x="4885" y="0"/>
                    <a:pt x="3939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2"/>
            <p:cNvSpPr/>
            <p:nvPr/>
          </p:nvSpPr>
          <p:spPr>
            <a:xfrm>
              <a:off x="3477600" y="2446200"/>
              <a:ext cx="232175" cy="196750"/>
            </a:xfrm>
            <a:custGeom>
              <a:rect b="b" l="l" r="r" t="t"/>
              <a:pathLst>
                <a:path extrusionOk="0" h="7870" w="9287">
                  <a:moveTo>
                    <a:pt x="4079" y="0"/>
                  </a:moveTo>
                  <a:cubicBezTo>
                    <a:pt x="2083" y="0"/>
                    <a:pt x="141" y="1544"/>
                    <a:pt x="141" y="3930"/>
                  </a:cubicBezTo>
                  <a:lnTo>
                    <a:pt x="0" y="3930"/>
                  </a:lnTo>
                  <a:cubicBezTo>
                    <a:pt x="0" y="6041"/>
                    <a:pt x="1829" y="7870"/>
                    <a:pt x="3940" y="7870"/>
                  </a:cubicBezTo>
                  <a:cubicBezTo>
                    <a:pt x="7457" y="7870"/>
                    <a:pt x="9286" y="3649"/>
                    <a:pt x="6754" y="1117"/>
                  </a:cubicBezTo>
                  <a:cubicBezTo>
                    <a:pt x="5984" y="347"/>
                    <a:pt x="5026" y="0"/>
                    <a:pt x="4079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2"/>
            <p:cNvSpPr/>
            <p:nvPr/>
          </p:nvSpPr>
          <p:spPr>
            <a:xfrm>
              <a:off x="1317950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78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753" y="1180"/>
                  </a:cubicBezTo>
                  <a:cubicBezTo>
                    <a:pt x="5938" y="364"/>
                    <a:pt x="4947" y="1"/>
                    <a:pt x="3978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2"/>
            <p:cNvSpPr/>
            <p:nvPr/>
          </p:nvSpPr>
          <p:spPr>
            <a:xfrm>
              <a:off x="1860750" y="1860750"/>
              <a:ext cx="227525" cy="194825"/>
            </a:xfrm>
            <a:custGeom>
              <a:rect b="b" l="l" r="r" t="t"/>
              <a:pathLst>
                <a:path extrusionOk="0" h="7793" w="9101">
                  <a:moveTo>
                    <a:pt x="3938" y="1"/>
                  </a:moveTo>
                  <a:cubicBezTo>
                    <a:pt x="1909" y="1"/>
                    <a:pt x="0" y="1609"/>
                    <a:pt x="96" y="3993"/>
                  </a:cubicBezTo>
                  <a:cubicBezTo>
                    <a:pt x="96" y="6104"/>
                    <a:pt x="1784" y="7792"/>
                    <a:pt x="3894" y="7792"/>
                  </a:cubicBezTo>
                  <a:cubicBezTo>
                    <a:pt x="7412" y="7792"/>
                    <a:pt x="9100" y="3571"/>
                    <a:pt x="6708" y="1180"/>
                  </a:cubicBezTo>
                  <a:cubicBezTo>
                    <a:pt x="5893" y="364"/>
                    <a:pt x="4902" y="1"/>
                    <a:pt x="3938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2"/>
            <p:cNvSpPr/>
            <p:nvPr/>
          </p:nvSpPr>
          <p:spPr>
            <a:xfrm>
              <a:off x="2398900" y="1860750"/>
              <a:ext cx="227525" cy="194825"/>
            </a:xfrm>
            <a:custGeom>
              <a:rect b="b" l="l" r="r" t="t"/>
              <a:pathLst>
                <a:path extrusionOk="0" h="7793" w="9101">
                  <a:moveTo>
                    <a:pt x="3938" y="1"/>
                  </a:moveTo>
                  <a:cubicBezTo>
                    <a:pt x="1909" y="1"/>
                    <a:pt x="1" y="1609"/>
                    <a:pt x="96" y="3993"/>
                  </a:cubicBezTo>
                  <a:cubicBezTo>
                    <a:pt x="96" y="6104"/>
                    <a:pt x="1784" y="7792"/>
                    <a:pt x="3895" y="7792"/>
                  </a:cubicBezTo>
                  <a:cubicBezTo>
                    <a:pt x="7412" y="7792"/>
                    <a:pt x="9100" y="3571"/>
                    <a:pt x="6709" y="1180"/>
                  </a:cubicBezTo>
                  <a:cubicBezTo>
                    <a:pt x="5893" y="364"/>
                    <a:pt x="4902" y="1"/>
                    <a:pt x="3938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2"/>
            <p:cNvSpPr/>
            <p:nvPr/>
          </p:nvSpPr>
          <p:spPr>
            <a:xfrm>
              <a:off x="2939450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34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613" y="1180"/>
                  </a:cubicBezTo>
                  <a:cubicBezTo>
                    <a:pt x="5842" y="364"/>
                    <a:pt x="4882" y="1"/>
                    <a:pt x="3934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2"/>
            <p:cNvSpPr/>
            <p:nvPr/>
          </p:nvSpPr>
          <p:spPr>
            <a:xfrm>
              <a:off x="3477600" y="1860750"/>
              <a:ext cx="231125" cy="194900"/>
            </a:xfrm>
            <a:custGeom>
              <a:rect b="b" l="l" r="r" t="t"/>
              <a:pathLst>
                <a:path extrusionOk="0" h="7796" w="9245">
                  <a:moveTo>
                    <a:pt x="4075" y="1"/>
                  </a:moveTo>
                  <a:cubicBezTo>
                    <a:pt x="2081" y="1"/>
                    <a:pt x="141" y="1609"/>
                    <a:pt x="141" y="3993"/>
                  </a:cubicBezTo>
                  <a:lnTo>
                    <a:pt x="0" y="3993"/>
                  </a:lnTo>
                  <a:cubicBezTo>
                    <a:pt x="0" y="6104"/>
                    <a:pt x="1829" y="7792"/>
                    <a:pt x="3940" y="7792"/>
                  </a:cubicBezTo>
                  <a:cubicBezTo>
                    <a:pt x="3997" y="7794"/>
                    <a:pt x="4054" y="7796"/>
                    <a:pt x="4111" y="7796"/>
                  </a:cubicBezTo>
                  <a:cubicBezTo>
                    <a:pt x="7516" y="7796"/>
                    <a:pt x="9245" y="3671"/>
                    <a:pt x="6754" y="1180"/>
                  </a:cubicBezTo>
                  <a:cubicBezTo>
                    <a:pt x="5983" y="364"/>
                    <a:pt x="5023" y="1"/>
                    <a:pt x="4075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2"/>
            <p:cNvSpPr/>
            <p:nvPr/>
          </p:nvSpPr>
          <p:spPr>
            <a:xfrm>
              <a:off x="3941900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78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829" y="7792"/>
                    <a:pt x="3939" y="7792"/>
                  </a:cubicBezTo>
                  <a:cubicBezTo>
                    <a:pt x="7457" y="7792"/>
                    <a:pt x="9145" y="3571"/>
                    <a:pt x="6753" y="1179"/>
                  </a:cubicBezTo>
                  <a:cubicBezTo>
                    <a:pt x="5938" y="363"/>
                    <a:pt x="4947" y="0"/>
                    <a:pt x="3978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2"/>
            <p:cNvSpPr/>
            <p:nvPr/>
          </p:nvSpPr>
          <p:spPr>
            <a:xfrm>
              <a:off x="4483550" y="3615900"/>
              <a:ext cx="228675" cy="194800"/>
            </a:xfrm>
            <a:custGeom>
              <a:rect b="b" l="l" r="r" t="t"/>
              <a:pathLst>
                <a:path extrusionOk="0" h="7792" w="9147">
                  <a:moveTo>
                    <a:pt x="3935" y="0"/>
                  </a:moveTo>
                  <a:cubicBezTo>
                    <a:pt x="1941" y="0"/>
                    <a:pt x="1" y="1609"/>
                    <a:pt x="1" y="3993"/>
                  </a:cubicBezTo>
                  <a:cubicBezTo>
                    <a:pt x="1" y="6103"/>
                    <a:pt x="1689" y="7792"/>
                    <a:pt x="3940" y="7792"/>
                  </a:cubicBezTo>
                  <a:cubicBezTo>
                    <a:pt x="7317" y="7792"/>
                    <a:pt x="9146" y="3571"/>
                    <a:pt x="6614" y="1179"/>
                  </a:cubicBezTo>
                  <a:cubicBezTo>
                    <a:pt x="5843" y="363"/>
                    <a:pt x="4883" y="0"/>
                    <a:pt x="3935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2"/>
            <p:cNvSpPr/>
            <p:nvPr/>
          </p:nvSpPr>
          <p:spPr>
            <a:xfrm>
              <a:off x="5022850" y="3615900"/>
              <a:ext cx="227525" cy="194800"/>
            </a:xfrm>
            <a:custGeom>
              <a:rect b="b" l="l" r="r" t="t"/>
              <a:pathLst>
                <a:path extrusionOk="0" h="7792" w="9101">
                  <a:moveTo>
                    <a:pt x="3938" y="0"/>
                  </a:moveTo>
                  <a:cubicBezTo>
                    <a:pt x="1909" y="0"/>
                    <a:pt x="0" y="1609"/>
                    <a:pt x="96" y="3993"/>
                  </a:cubicBezTo>
                  <a:cubicBezTo>
                    <a:pt x="96" y="6103"/>
                    <a:pt x="1784" y="7792"/>
                    <a:pt x="3895" y="7792"/>
                  </a:cubicBezTo>
                  <a:cubicBezTo>
                    <a:pt x="7412" y="7792"/>
                    <a:pt x="9100" y="3571"/>
                    <a:pt x="6708" y="1179"/>
                  </a:cubicBezTo>
                  <a:cubicBezTo>
                    <a:pt x="5893" y="363"/>
                    <a:pt x="4902" y="0"/>
                    <a:pt x="3938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2"/>
            <p:cNvSpPr/>
            <p:nvPr/>
          </p:nvSpPr>
          <p:spPr>
            <a:xfrm>
              <a:off x="5563400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34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613" y="1179"/>
                  </a:cubicBezTo>
                  <a:cubicBezTo>
                    <a:pt x="5842" y="363"/>
                    <a:pt x="4882" y="0"/>
                    <a:pt x="3934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2"/>
            <p:cNvSpPr/>
            <p:nvPr/>
          </p:nvSpPr>
          <p:spPr>
            <a:xfrm>
              <a:off x="6105050" y="3615900"/>
              <a:ext cx="228675" cy="194800"/>
            </a:xfrm>
            <a:custGeom>
              <a:rect b="b" l="l" r="r" t="t"/>
              <a:pathLst>
                <a:path extrusionOk="0" h="7792" w="9147">
                  <a:moveTo>
                    <a:pt x="3873" y="0"/>
                  </a:moveTo>
                  <a:cubicBezTo>
                    <a:pt x="1876" y="0"/>
                    <a:pt x="1" y="1609"/>
                    <a:pt x="1" y="3993"/>
                  </a:cubicBezTo>
                  <a:cubicBezTo>
                    <a:pt x="1" y="6103"/>
                    <a:pt x="1689" y="7792"/>
                    <a:pt x="3800" y="7792"/>
                  </a:cubicBezTo>
                  <a:cubicBezTo>
                    <a:pt x="7317" y="7792"/>
                    <a:pt x="9146" y="3571"/>
                    <a:pt x="6614" y="1179"/>
                  </a:cubicBezTo>
                  <a:cubicBezTo>
                    <a:pt x="5798" y="363"/>
                    <a:pt x="4822" y="0"/>
                    <a:pt x="3873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2"/>
            <p:cNvSpPr/>
            <p:nvPr/>
          </p:nvSpPr>
          <p:spPr>
            <a:xfrm>
              <a:off x="6643225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78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754" y="1179"/>
                  </a:cubicBezTo>
                  <a:cubicBezTo>
                    <a:pt x="5938" y="363"/>
                    <a:pt x="4947" y="0"/>
                    <a:pt x="3978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2"/>
            <p:cNvSpPr/>
            <p:nvPr/>
          </p:nvSpPr>
          <p:spPr>
            <a:xfrm>
              <a:off x="7184900" y="3615900"/>
              <a:ext cx="228650" cy="194800"/>
            </a:xfrm>
            <a:custGeom>
              <a:rect b="b" l="l" r="r" t="t"/>
              <a:pathLst>
                <a:path extrusionOk="0" h="7792" w="9146">
                  <a:moveTo>
                    <a:pt x="3934" y="0"/>
                  </a:moveTo>
                  <a:cubicBezTo>
                    <a:pt x="1940" y="0"/>
                    <a:pt x="0" y="1609"/>
                    <a:pt x="0" y="3993"/>
                  </a:cubicBezTo>
                  <a:cubicBezTo>
                    <a:pt x="0" y="6103"/>
                    <a:pt x="1688" y="7792"/>
                    <a:pt x="3940" y="7792"/>
                  </a:cubicBezTo>
                  <a:cubicBezTo>
                    <a:pt x="7457" y="7792"/>
                    <a:pt x="9145" y="3571"/>
                    <a:pt x="6613" y="1179"/>
                  </a:cubicBezTo>
                  <a:cubicBezTo>
                    <a:pt x="5842" y="363"/>
                    <a:pt x="4882" y="0"/>
                    <a:pt x="3934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2"/>
            <p:cNvSpPr/>
            <p:nvPr/>
          </p:nvSpPr>
          <p:spPr>
            <a:xfrm>
              <a:off x="3941900" y="3030800"/>
              <a:ext cx="228650" cy="196025"/>
            </a:xfrm>
            <a:custGeom>
              <a:rect b="b" l="l" r="r" t="t"/>
              <a:pathLst>
                <a:path extrusionOk="0" h="7841" w="9146">
                  <a:moveTo>
                    <a:pt x="4000" y="0"/>
                  </a:moveTo>
                  <a:cubicBezTo>
                    <a:pt x="1982" y="0"/>
                    <a:pt x="0" y="1587"/>
                    <a:pt x="0" y="3901"/>
                  </a:cubicBezTo>
                  <a:cubicBezTo>
                    <a:pt x="0" y="6012"/>
                    <a:pt x="1829" y="7841"/>
                    <a:pt x="3939" y="7841"/>
                  </a:cubicBezTo>
                  <a:cubicBezTo>
                    <a:pt x="7457" y="7700"/>
                    <a:pt x="9145" y="3479"/>
                    <a:pt x="6613" y="1087"/>
                  </a:cubicBezTo>
                  <a:cubicBezTo>
                    <a:pt x="5860" y="335"/>
                    <a:pt x="4926" y="0"/>
                    <a:pt x="4000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2"/>
            <p:cNvSpPr/>
            <p:nvPr/>
          </p:nvSpPr>
          <p:spPr>
            <a:xfrm>
              <a:off x="4481150" y="3030800"/>
              <a:ext cx="231075" cy="196025"/>
            </a:xfrm>
            <a:custGeom>
              <a:rect b="b" l="l" r="r" t="t"/>
              <a:pathLst>
                <a:path extrusionOk="0" h="7841" w="9243">
                  <a:moveTo>
                    <a:pt x="4006" y="0"/>
                  </a:moveTo>
                  <a:cubicBezTo>
                    <a:pt x="1952" y="0"/>
                    <a:pt x="1" y="1587"/>
                    <a:pt x="97" y="3901"/>
                  </a:cubicBezTo>
                  <a:cubicBezTo>
                    <a:pt x="97" y="6012"/>
                    <a:pt x="1785" y="7841"/>
                    <a:pt x="4036" y="7841"/>
                  </a:cubicBezTo>
                  <a:cubicBezTo>
                    <a:pt x="7413" y="7700"/>
                    <a:pt x="9242" y="3479"/>
                    <a:pt x="6710" y="1087"/>
                  </a:cubicBezTo>
                  <a:cubicBezTo>
                    <a:pt x="5913" y="335"/>
                    <a:pt x="4948" y="0"/>
                    <a:pt x="4006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2"/>
            <p:cNvSpPr/>
            <p:nvPr/>
          </p:nvSpPr>
          <p:spPr>
            <a:xfrm>
              <a:off x="5022825" y="3030800"/>
              <a:ext cx="227550" cy="196025"/>
            </a:xfrm>
            <a:custGeom>
              <a:rect b="b" l="l" r="r" t="t"/>
              <a:pathLst>
                <a:path extrusionOk="0" h="7841" w="9102">
                  <a:moveTo>
                    <a:pt x="4006" y="0"/>
                  </a:moveTo>
                  <a:cubicBezTo>
                    <a:pt x="1952" y="0"/>
                    <a:pt x="0" y="1587"/>
                    <a:pt x="97" y="3901"/>
                  </a:cubicBezTo>
                  <a:cubicBezTo>
                    <a:pt x="97" y="6012"/>
                    <a:pt x="1785" y="7841"/>
                    <a:pt x="3896" y="7841"/>
                  </a:cubicBezTo>
                  <a:cubicBezTo>
                    <a:pt x="7413" y="7700"/>
                    <a:pt x="9101" y="3479"/>
                    <a:pt x="6709" y="1087"/>
                  </a:cubicBezTo>
                  <a:cubicBezTo>
                    <a:pt x="5913" y="335"/>
                    <a:pt x="4948" y="0"/>
                    <a:pt x="4006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2"/>
            <p:cNvSpPr/>
            <p:nvPr/>
          </p:nvSpPr>
          <p:spPr>
            <a:xfrm>
              <a:off x="5563400" y="3030800"/>
              <a:ext cx="228650" cy="196025"/>
            </a:xfrm>
            <a:custGeom>
              <a:rect b="b" l="l" r="r" t="t"/>
              <a:pathLst>
                <a:path extrusionOk="0" h="7841" w="9146">
                  <a:moveTo>
                    <a:pt x="3937" y="0"/>
                  </a:moveTo>
                  <a:cubicBezTo>
                    <a:pt x="1916" y="0"/>
                    <a:pt x="0" y="1587"/>
                    <a:pt x="0" y="3901"/>
                  </a:cubicBezTo>
                  <a:cubicBezTo>
                    <a:pt x="0" y="6012"/>
                    <a:pt x="1829" y="7841"/>
                    <a:pt x="3940" y="7841"/>
                  </a:cubicBezTo>
                  <a:cubicBezTo>
                    <a:pt x="7457" y="7700"/>
                    <a:pt x="9145" y="3479"/>
                    <a:pt x="6613" y="1087"/>
                  </a:cubicBezTo>
                  <a:cubicBezTo>
                    <a:pt x="5816" y="335"/>
                    <a:pt x="4866" y="0"/>
                    <a:pt x="3937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2"/>
            <p:cNvSpPr/>
            <p:nvPr/>
          </p:nvSpPr>
          <p:spPr>
            <a:xfrm>
              <a:off x="6102650" y="3030800"/>
              <a:ext cx="231075" cy="196025"/>
            </a:xfrm>
            <a:custGeom>
              <a:rect b="b" l="l" r="r" t="t"/>
              <a:pathLst>
                <a:path extrusionOk="0" h="7841" w="9243">
                  <a:moveTo>
                    <a:pt x="4006" y="0"/>
                  </a:moveTo>
                  <a:cubicBezTo>
                    <a:pt x="1953" y="0"/>
                    <a:pt x="1" y="1587"/>
                    <a:pt x="97" y="3901"/>
                  </a:cubicBezTo>
                  <a:cubicBezTo>
                    <a:pt x="97" y="6012"/>
                    <a:pt x="1785" y="7841"/>
                    <a:pt x="3896" y="7841"/>
                  </a:cubicBezTo>
                  <a:cubicBezTo>
                    <a:pt x="7413" y="7700"/>
                    <a:pt x="9242" y="3479"/>
                    <a:pt x="6710" y="1087"/>
                  </a:cubicBezTo>
                  <a:cubicBezTo>
                    <a:pt x="5913" y="335"/>
                    <a:pt x="4949" y="0"/>
                    <a:pt x="4006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6643225" y="3030050"/>
              <a:ext cx="228650" cy="196775"/>
            </a:xfrm>
            <a:custGeom>
              <a:rect b="b" l="l" r="r" t="t"/>
              <a:pathLst>
                <a:path extrusionOk="0" h="7871" w="9146">
                  <a:moveTo>
                    <a:pt x="3983" y="1"/>
                  </a:moveTo>
                  <a:cubicBezTo>
                    <a:pt x="1943" y="1"/>
                    <a:pt x="0" y="1545"/>
                    <a:pt x="0" y="3931"/>
                  </a:cubicBezTo>
                  <a:cubicBezTo>
                    <a:pt x="0" y="6042"/>
                    <a:pt x="1829" y="7871"/>
                    <a:pt x="3940" y="7871"/>
                  </a:cubicBezTo>
                  <a:cubicBezTo>
                    <a:pt x="7457" y="7871"/>
                    <a:pt x="9145" y="3509"/>
                    <a:pt x="6754" y="1117"/>
                  </a:cubicBezTo>
                  <a:cubicBezTo>
                    <a:pt x="5939" y="348"/>
                    <a:pt x="4950" y="1"/>
                    <a:pt x="3983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182475" y="3030800"/>
              <a:ext cx="231075" cy="196025"/>
            </a:xfrm>
            <a:custGeom>
              <a:rect b="b" l="l" r="r" t="t"/>
              <a:pathLst>
                <a:path extrusionOk="0" h="7841" w="9243">
                  <a:moveTo>
                    <a:pt x="4006" y="0"/>
                  </a:moveTo>
                  <a:cubicBezTo>
                    <a:pt x="1953" y="0"/>
                    <a:pt x="1" y="1587"/>
                    <a:pt x="97" y="3901"/>
                  </a:cubicBezTo>
                  <a:cubicBezTo>
                    <a:pt x="97" y="6012"/>
                    <a:pt x="1785" y="7841"/>
                    <a:pt x="4037" y="7841"/>
                  </a:cubicBezTo>
                  <a:cubicBezTo>
                    <a:pt x="7554" y="7700"/>
                    <a:pt x="9242" y="3479"/>
                    <a:pt x="6710" y="1087"/>
                  </a:cubicBezTo>
                  <a:cubicBezTo>
                    <a:pt x="5913" y="335"/>
                    <a:pt x="4949" y="0"/>
                    <a:pt x="4006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3941900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82" y="0"/>
                  </a:moveTo>
                  <a:cubicBezTo>
                    <a:pt x="1942" y="0"/>
                    <a:pt x="0" y="1544"/>
                    <a:pt x="0" y="3930"/>
                  </a:cubicBezTo>
                  <a:cubicBezTo>
                    <a:pt x="0" y="6041"/>
                    <a:pt x="1829" y="7870"/>
                    <a:pt x="3939" y="7870"/>
                  </a:cubicBezTo>
                  <a:cubicBezTo>
                    <a:pt x="7457" y="7729"/>
                    <a:pt x="9145" y="3508"/>
                    <a:pt x="6753" y="1117"/>
                  </a:cubicBezTo>
                  <a:cubicBezTo>
                    <a:pt x="5939" y="347"/>
                    <a:pt x="4950" y="0"/>
                    <a:pt x="3982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4483550" y="2446200"/>
              <a:ext cx="228675" cy="196750"/>
            </a:xfrm>
            <a:custGeom>
              <a:rect b="b" l="l" r="r" t="t"/>
              <a:pathLst>
                <a:path extrusionOk="0" h="7870" w="9147">
                  <a:moveTo>
                    <a:pt x="3939" y="0"/>
                  </a:moveTo>
                  <a:cubicBezTo>
                    <a:pt x="1943" y="0"/>
                    <a:pt x="1" y="1544"/>
                    <a:pt x="1" y="3930"/>
                  </a:cubicBezTo>
                  <a:cubicBezTo>
                    <a:pt x="1" y="6041"/>
                    <a:pt x="1689" y="7870"/>
                    <a:pt x="3940" y="7870"/>
                  </a:cubicBezTo>
                  <a:cubicBezTo>
                    <a:pt x="7317" y="7729"/>
                    <a:pt x="9146" y="3508"/>
                    <a:pt x="6614" y="1117"/>
                  </a:cubicBezTo>
                  <a:cubicBezTo>
                    <a:pt x="5844" y="347"/>
                    <a:pt x="4886" y="0"/>
                    <a:pt x="3939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5022850" y="2446200"/>
              <a:ext cx="227525" cy="196750"/>
            </a:xfrm>
            <a:custGeom>
              <a:rect b="b" l="l" r="r" t="t"/>
              <a:pathLst>
                <a:path extrusionOk="0" h="7870" w="9101">
                  <a:moveTo>
                    <a:pt x="3942" y="0"/>
                  </a:moveTo>
                  <a:cubicBezTo>
                    <a:pt x="1912" y="0"/>
                    <a:pt x="0" y="1544"/>
                    <a:pt x="96" y="3930"/>
                  </a:cubicBezTo>
                  <a:cubicBezTo>
                    <a:pt x="96" y="6041"/>
                    <a:pt x="1784" y="7870"/>
                    <a:pt x="3895" y="7870"/>
                  </a:cubicBezTo>
                  <a:cubicBezTo>
                    <a:pt x="7412" y="7729"/>
                    <a:pt x="9100" y="3508"/>
                    <a:pt x="6708" y="1117"/>
                  </a:cubicBezTo>
                  <a:cubicBezTo>
                    <a:pt x="5894" y="347"/>
                    <a:pt x="4905" y="0"/>
                    <a:pt x="3942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5563400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38" y="0"/>
                  </a:moveTo>
                  <a:cubicBezTo>
                    <a:pt x="1942" y="0"/>
                    <a:pt x="0" y="1544"/>
                    <a:pt x="0" y="3930"/>
                  </a:cubicBezTo>
                  <a:cubicBezTo>
                    <a:pt x="0" y="6041"/>
                    <a:pt x="1829" y="7870"/>
                    <a:pt x="3940" y="7870"/>
                  </a:cubicBezTo>
                  <a:cubicBezTo>
                    <a:pt x="7457" y="7729"/>
                    <a:pt x="9145" y="3508"/>
                    <a:pt x="6613" y="1117"/>
                  </a:cubicBezTo>
                  <a:cubicBezTo>
                    <a:pt x="5843" y="347"/>
                    <a:pt x="4885" y="0"/>
                    <a:pt x="3938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6105050" y="2446200"/>
              <a:ext cx="228675" cy="196750"/>
            </a:xfrm>
            <a:custGeom>
              <a:rect b="b" l="l" r="r" t="t"/>
              <a:pathLst>
                <a:path extrusionOk="0" h="7870" w="9147">
                  <a:moveTo>
                    <a:pt x="3877" y="0"/>
                  </a:moveTo>
                  <a:cubicBezTo>
                    <a:pt x="1879" y="0"/>
                    <a:pt x="1" y="1544"/>
                    <a:pt x="1" y="3930"/>
                  </a:cubicBezTo>
                  <a:cubicBezTo>
                    <a:pt x="1" y="6041"/>
                    <a:pt x="1689" y="7870"/>
                    <a:pt x="3800" y="7870"/>
                  </a:cubicBezTo>
                  <a:cubicBezTo>
                    <a:pt x="7317" y="7729"/>
                    <a:pt x="9146" y="3508"/>
                    <a:pt x="6614" y="1117"/>
                  </a:cubicBezTo>
                  <a:cubicBezTo>
                    <a:pt x="5799" y="347"/>
                    <a:pt x="4824" y="0"/>
                    <a:pt x="3877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6643225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83" y="0"/>
                  </a:moveTo>
                  <a:cubicBezTo>
                    <a:pt x="1943" y="0"/>
                    <a:pt x="0" y="1544"/>
                    <a:pt x="0" y="3930"/>
                  </a:cubicBezTo>
                  <a:cubicBezTo>
                    <a:pt x="0" y="6041"/>
                    <a:pt x="1829" y="7870"/>
                    <a:pt x="3940" y="7870"/>
                  </a:cubicBezTo>
                  <a:cubicBezTo>
                    <a:pt x="7457" y="7729"/>
                    <a:pt x="9145" y="3508"/>
                    <a:pt x="6754" y="1117"/>
                  </a:cubicBezTo>
                  <a:cubicBezTo>
                    <a:pt x="5939" y="347"/>
                    <a:pt x="4950" y="0"/>
                    <a:pt x="3983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184900" y="2446200"/>
              <a:ext cx="228650" cy="196750"/>
            </a:xfrm>
            <a:custGeom>
              <a:rect b="b" l="l" r="r" t="t"/>
              <a:pathLst>
                <a:path extrusionOk="0" h="7870" w="9146">
                  <a:moveTo>
                    <a:pt x="3939" y="0"/>
                  </a:moveTo>
                  <a:cubicBezTo>
                    <a:pt x="1942" y="0"/>
                    <a:pt x="0" y="1544"/>
                    <a:pt x="0" y="3930"/>
                  </a:cubicBezTo>
                  <a:cubicBezTo>
                    <a:pt x="0" y="6041"/>
                    <a:pt x="1688" y="7870"/>
                    <a:pt x="3940" y="7870"/>
                  </a:cubicBezTo>
                  <a:cubicBezTo>
                    <a:pt x="7457" y="7729"/>
                    <a:pt x="9145" y="3508"/>
                    <a:pt x="6613" y="1117"/>
                  </a:cubicBezTo>
                  <a:cubicBezTo>
                    <a:pt x="5843" y="347"/>
                    <a:pt x="4885" y="0"/>
                    <a:pt x="3939" y="0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3941900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78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829" y="7792"/>
                    <a:pt x="3939" y="7792"/>
                  </a:cubicBezTo>
                  <a:cubicBezTo>
                    <a:pt x="7457" y="7792"/>
                    <a:pt x="9145" y="3571"/>
                    <a:pt x="6753" y="1180"/>
                  </a:cubicBezTo>
                  <a:cubicBezTo>
                    <a:pt x="5938" y="364"/>
                    <a:pt x="4947" y="1"/>
                    <a:pt x="3978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4483550" y="1860750"/>
              <a:ext cx="228675" cy="194825"/>
            </a:xfrm>
            <a:custGeom>
              <a:rect b="b" l="l" r="r" t="t"/>
              <a:pathLst>
                <a:path extrusionOk="0" h="7793" w="9147">
                  <a:moveTo>
                    <a:pt x="3935" y="1"/>
                  </a:moveTo>
                  <a:cubicBezTo>
                    <a:pt x="1941" y="1"/>
                    <a:pt x="1" y="1609"/>
                    <a:pt x="1" y="3993"/>
                  </a:cubicBezTo>
                  <a:cubicBezTo>
                    <a:pt x="1" y="6104"/>
                    <a:pt x="1689" y="7792"/>
                    <a:pt x="3940" y="7792"/>
                  </a:cubicBezTo>
                  <a:cubicBezTo>
                    <a:pt x="7317" y="7792"/>
                    <a:pt x="9146" y="3571"/>
                    <a:pt x="6614" y="1180"/>
                  </a:cubicBezTo>
                  <a:cubicBezTo>
                    <a:pt x="5843" y="364"/>
                    <a:pt x="4883" y="1"/>
                    <a:pt x="3935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5022850" y="1860750"/>
              <a:ext cx="227525" cy="194825"/>
            </a:xfrm>
            <a:custGeom>
              <a:rect b="b" l="l" r="r" t="t"/>
              <a:pathLst>
                <a:path extrusionOk="0" h="7793" w="9101">
                  <a:moveTo>
                    <a:pt x="3938" y="1"/>
                  </a:moveTo>
                  <a:cubicBezTo>
                    <a:pt x="1909" y="1"/>
                    <a:pt x="0" y="1609"/>
                    <a:pt x="96" y="3993"/>
                  </a:cubicBezTo>
                  <a:cubicBezTo>
                    <a:pt x="96" y="6104"/>
                    <a:pt x="1784" y="7792"/>
                    <a:pt x="3895" y="7792"/>
                  </a:cubicBezTo>
                  <a:cubicBezTo>
                    <a:pt x="7412" y="7792"/>
                    <a:pt x="9100" y="3571"/>
                    <a:pt x="6708" y="1180"/>
                  </a:cubicBezTo>
                  <a:cubicBezTo>
                    <a:pt x="5893" y="364"/>
                    <a:pt x="4902" y="1"/>
                    <a:pt x="3938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6105050" y="1860750"/>
              <a:ext cx="228675" cy="194825"/>
            </a:xfrm>
            <a:custGeom>
              <a:rect b="b" l="l" r="r" t="t"/>
              <a:pathLst>
                <a:path extrusionOk="0" h="7793" w="9147">
                  <a:moveTo>
                    <a:pt x="3873" y="1"/>
                  </a:moveTo>
                  <a:cubicBezTo>
                    <a:pt x="1876" y="1"/>
                    <a:pt x="1" y="1609"/>
                    <a:pt x="1" y="3993"/>
                  </a:cubicBezTo>
                  <a:cubicBezTo>
                    <a:pt x="1" y="6104"/>
                    <a:pt x="1689" y="7792"/>
                    <a:pt x="3800" y="7792"/>
                  </a:cubicBezTo>
                  <a:cubicBezTo>
                    <a:pt x="7317" y="7792"/>
                    <a:pt x="9146" y="3571"/>
                    <a:pt x="6614" y="1180"/>
                  </a:cubicBezTo>
                  <a:cubicBezTo>
                    <a:pt x="5798" y="364"/>
                    <a:pt x="4822" y="1"/>
                    <a:pt x="3873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43225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78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754" y="1180"/>
                  </a:cubicBezTo>
                  <a:cubicBezTo>
                    <a:pt x="5938" y="364"/>
                    <a:pt x="4947" y="1"/>
                    <a:pt x="3978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7184900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34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688" y="7792"/>
                    <a:pt x="3940" y="7792"/>
                  </a:cubicBezTo>
                  <a:cubicBezTo>
                    <a:pt x="7457" y="7792"/>
                    <a:pt x="9145" y="3571"/>
                    <a:pt x="6613" y="1180"/>
                  </a:cubicBezTo>
                  <a:cubicBezTo>
                    <a:pt x="5842" y="364"/>
                    <a:pt x="4882" y="1"/>
                    <a:pt x="3934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5563400" y="1860750"/>
              <a:ext cx="228650" cy="194825"/>
            </a:xfrm>
            <a:custGeom>
              <a:rect b="b" l="l" r="r" t="t"/>
              <a:pathLst>
                <a:path extrusionOk="0" h="7793" w="9146">
                  <a:moveTo>
                    <a:pt x="3934" y="1"/>
                  </a:moveTo>
                  <a:cubicBezTo>
                    <a:pt x="1940" y="1"/>
                    <a:pt x="0" y="1609"/>
                    <a:pt x="0" y="3993"/>
                  </a:cubicBezTo>
                  <a:cubicBezTo>
                    <a:pt x="0" y="6104"/>
                    <a:pt x="1829" y="7792"/>
                    <a:pt x="3940" y="7792"/>
                  </a:cubicBezTo>
                  <a:cubicBezTo>
                    <a:pt x="7457" y="7792"/>
                    <a:pt x="9145" y="3571"/>
                    <a:pt x="6613" y="1180"/>
                  </a:cubicBezTo>
                  <a:cubicBezTo>
                    <a:pt x="5842" y="364"/>
                    <a:pt x="4882" y="1"/>
                    <a:pt x="3934" y="1"/>
                  </a:cubicBezTo>
                  <a:close/>
                </a:path>
              </a:pathLst>
            </a:custGeom>
            <a:solidFill>
              <a:srgbClr val="A5A5A5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9" name="Google Shape;189;p12"/>
          <p:cNvSpPr/>
          <p:nvPr/>
        </p:nvSpPr>
        <p:spPr>
          <a:xfrm>
            <a:off x="9080700" y="451975"/>
            <a:ext cx="63300" cy="1672200"/>
          </a:xfrm>
          <a:prstGeom prst="rect">
            <a:avLst/>
          </a:prstGeom>
          <a:solidFill>
            <a:srgbClr val="F8BA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2"/>
          <p:cNvSpPr/>
          <p:nvPr/>
        </p:nvSpPr>
        <p:spPr>
          <a:xfrm>
            <a:off x="8954104" y="2811175"/>
            <a:ext cx="63300" cy="1672200"/>
          </a:xfrm>
          <a:prstGeom prst="rect">
            <a:avLst/>
          </a:prstGeom>
          <a:solidFill>
            <a:srgbClr val="00B2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2"/>
          <p:cNvSpPr/>
          <p:nvPr/>
        </p:nvSpPr>
        <p:spPr>
          <a:xfrm>
            <a:off x="9080700" y="3471300"/>
            <a:ext cx="63300" cy="167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2"/>
          <p:cNvSpPr/>
          <p:nvPr/>
        </p:nvSpPr>
        <p:spPr>
          <a:xfrm>
            <a:off x="9017404" y="1799100"/>
            <a:ext cx="63300" cy="1672200"/>
          </a:xfrm>
          <a:prstGeom prst="rect">
            <a:avLst/>
          </a:prstGeom>
          <a:solidFill>
            <a:srgbClr val="394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Quote 2">
    <p:bg>
      <p:bgPr>
        <a:solidFill>
          <a:srgbClr val="A5A5A5">
            <a:alpha val="13333"/>
          </a:srgbClr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3"/>
          <p:cNvSpPr txBox="1"/>
          <p:nvPr>
            <p:ph idx="12" type="sldNum"/>
          </p:nvPr>
        </p:nvSpPr>
        <p:spPr>
          <a:xfrm>
            <a:off x="4419679" y="4629150"/>
            <a:ext cx="21324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5" name="Google Shape;195;p13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b="0" i="0" sz="6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3"/>
          <p:cNvSpPr txBox="1"/>
          <p:nvPr>
            <p:ph type="title"/>
          </p:nvPr>
        </p:nvSpPr>
        <p:spPr>
          <a:xfrm>
            <a:off x="1263625" y="1828800"/>
            <a:ext cx="40704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Google Shape;197;p13"/>
          <p:cNvSpPr txBox="1"/>
          <p:nvPr>
            <p:ph idx="1" type="subTitle"/>
          </p:nvPr>
        </p:nvSpPr>
        <p:spPr>
          <a:xfrm>
            <a:off x="1263625" y="4038600"/>
            <a:ext cx="42987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98" name="Google Shape;19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3"/>
          <p:cNvSpPr/>
          <p:nvPr/>
        </p:nvSpPr>
        <p:spPr>
          <a:xfrm>
            <a:off x="325500" y="3872225"/>
            <a:ext cx="148500" cy="979500"/>
          </a:xfrm>
          <a:prstGeom prst="rect">
            <a:avLst/>
          </a:prstGeom>
          <a:solidFill>
            <a:srgbClr val="EC56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 rot="-5400000">
            <a:off x="-202625" y="4069376"/>
            <a:ext cx="12045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b="0" i="0" sz="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t/>
            </a:r>
            <a:endParaRPr b="0" i="0" sz="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3"/>
          <p:cNvSpPr/>
          <p:nvPr/>
        </p:nvSpPr>
        <p:spPr>
          <a:xfrm>
            <a:off x="281700" y="2108975"/>
            <a:ext cx="228300" cy="979500"/>
          </a:xfrm>
          <a:prstGeom prst="rect">
            <a:avLst/>
          </a:prstGeom>
          <a:solidFill>
            <a:srgbClr val="EA555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108199" y="2508401"/>
            <a:ext cx="575301" cy="12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title + large image">
  <p:cSld name="Large title + large image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"/>
          <p:cNvSpPr/>
          <p:nvPr/>
        </p:nvSpPr>
        <p:spPr>
          <a:xfrm>
            <a:off x="5206825" y="100"/>
            <a:ext cx="3937200" cy="5143500"/>
          </a:xfrm>
          <a:prstGeom prst="rect">
            <a:avLst/>
          </a:prstGeom>
          <a:solidFill>
            <a:srgbClr val="D8DF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8DFE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4"/>
          <p:cNvSpPr txBox="1"/>
          <p:nvPr>
            <p:ph type="title"/>
          </p:nvPr>
        </p:nvSpPr>
        <p:spPr>
          <a:xfrm>
            <a:off x="776625" y="1681500"/>
            <a:ext cx="4101300" cy="17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24272A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14"/>
          <p:cNvSpPr txBox="1"/>
          <p:nvPr>
            <p:ph idx="1" type="subTitle"/>
          </p:nvPr>
        </p:nvSpPr>
        <p:spPr>
          <a:xfrm>
            <a:off x="776625" y="1208950"/>
            <a:ext cx="42333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5333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14"/>
          <p:cNvSpPr txBox="1"/>
          <p:nvPr/>
        </p:nvSpPr>
        <p:spPr>
          <a:xfrm>
            <a:off x="7595250" y="2925250"/>
            <a:ext cx="37359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59">
          <p15:clr>
            <a:srgbClr val="F9AD4C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title + medium image + copy">
  <p:cSld name="CUSTOM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5"/>
          <p:cNvSpPr txBox="1"/>
          <p:nvPr>
            <p:ph type="title"/>
          </p:nvPr>
        </p:nvSpPr>
        <p:spPr>
          <a:xfrm>
            <a:off x="776625" y="789350"/>
            <a:ext cx="4101300" cy="178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24272A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15"/>
          <p:cNvSpPr txBox="1"/>
          <p:nvPr>
            <p:ph idx="1" type="subTitle"/>
          </p:nvPr>
        </p:nvSpPr>
        <p:spPr>
          <a:xfrm>
            <a:off x="776625" y="619175"/>
            <a:ext cx="42333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5333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15"/>
          <p:cNvSpPr txBox="1"/>
          <p:nvPr/>
        </p:nvSpPr>
        <p:spPr>
          <a:xfrm>
            <a:off x="7565950" y="2912288"/>
            <a:ext cx="37359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5"/>
          <p:cNvSpPr/>
          <p:nvPr/>
        </p:nvSpPr>
        <p:spPr>
          <a:xfrm>
            <a:off x="5429250" y="410300"/>
            <a:ext cx="3143100" cy="4295100"/>
          </a:xfrm>
          <a:prstGeom prst="rect">
            <a:avLst/>
          </a:prstGeom>
          <a:solidFill>
            <a:srgbClr val="D8DF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5"/>
          <p:cNvSpPr/>
          <p:nvPr/>
        </p:nvSpPr>
        <p:spPr>
          <a:xfrm>
            <a:off x="9088000" y="-56912"/>
            <a:ext cx="63300" cy="1672200"/>
          </a:xfrm>
          <a:prstGeom prst="rect">
            <a:avLst/>
          </a:prstGeom>
          <a:solidFill>
            <a:srgbClr val="F8BA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5"/>
          <p:cNvSpPr/>
          <p:nvPr/>
        </p:nvSpPr>
        <p:spPr>
          <a:xfrm>
            <a:off x="9024704" y="2962413"/>
            <a:ext cx="63300" cy="1672200"/>
          </a:xfrm>
          <a:prstGeom prst="rect">
            <a:avLst/>
          </a:prstGeom>
          <a:solidFill>
            <a:srgbClr val="00B2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5"/>
          <p:cNvSpPr/>
          <p:nvPr/>
        </p:nvSpPr>
        <p:spPr>
          <a:xfrm>
            <a:off x="9088000" y="2962413"/>
            <a:ext cx="63300" cy="224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5"/>
          <p:cNvSpPr/>
          <p:nvPr/>
        </p:nvSpPr>
        <p:spPr>
          <a:xfrm>
            <a:off x="9024704" y="1290213"/>
            <a:ext cx="63300" cy="1672200"/>
          </a:xfrm>
          <a:prstGeom prst="rect">
            <a:avLst/>
          </a:prstGeom>
          <a:solidFill>
            <a:srgbClr val="394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5"/>
          <p:cNvSpPr txBox="1"/>
          <p:nvPr>
            <p:ph idx="2" type="body"/>
          </p:nvPr>
        </p:nvSpPr>
        <p:spPr>
          <a:xfrm>
            <a:off x="776625" y="2762250"/>
            <a:ext cx="4159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cxnSp>
        <p:nvCxnSpPr>
          <p:cNvPr id="218" name="Google Shape;218;p15"/>
          <p:cNvCxnSpPr/>
          <p:nvPr/>
        </p:nvCxnSpPr>
        <p:spPr>
          <a:xfrm>
            <a:off x="813300" y="2579075"/>
            <a:ext cx="412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">
  <p:cSld name="Left">
    <p:bg>
      <p:bgPr>
        <a:solidFill>
          <a:srgbClr val="F8F8F8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6"/>
          <p:cNvSpPr txBox="1"/>
          <p:nvPr/>
        </p:nvSpPr>
        <p:spPr>
          <a:xfrm>
            <a:off x="8636001" y="4848668"/>
            <a:ext cx="5079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-</a:t>
            </a: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r>
              <a:rPr b="0" i="0" lang="en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-</a:t>
            </a:r>
            <a:endParaRPr b="0" i="0" sz="1100" u="none" cap="none" strike="noStrik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1" name="Google Shape;221;p16"/>
          <p:cNvSpPr txBox="1"/>
          <p:nvPr/>
        </p:nvSpPr>
        <p:spPr>
          <a:xfrm rot="-5400000">
            <a:off x="-382650" y="4231963"/>
            <a:ext cx="1188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6"/>
          <p:cNvSpPr txBox="1"/>
          <p:nvPr/>
        </p:nvSpPr>
        <p:spPr>
          <a:xfrm rot="-5400000">
            <a:off x="-413778" y="2608416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</a:t>
            </a:r>
            <a:r>
              <a:rPr b="1" i="0" lang="en" sz="900" u="none" cap="none" strike="noStrike">
                <a:solidFill>
                  <a:srgbClr val="F55B5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 I N E</a:t>
            </a:r>
            <a:endParaRPr b="0" i="0" sz="600" u="none" cap="none" strike="noStrike">
              <a:solidFill>
                <a:srgbClr val="F55B5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6"/>
          <p:cNvSpPr txBox="1"/>
          <p:nvPr/>
        </p:nvSpPr>
        <p:spPr>
          <a:xfrm rot="-5400000">
            <a:off x="-351000" y="1040639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6"/>
          <p:cNvSpPr txBox="1"/>
          <p:nvPr>
            <p:ph type="title"/>
          </p:nvPr>
        </p:nvSpPr>
        <p:spPr>
          <a:xfrm>
            <a:off x="633413" y="133350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300" lIns="34300" spcFirstLastPara="1" rIns="34300" wrap="square" tIns="34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2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 1">
  <p:cSld name="Center_2"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7"/>
          <p:cNvSpPr txBox="1"/>
          <p:nvPr>
            <p:ph idx="12" type="sldNum"/>
          </p:nvPr>
        </p:nvSpPr>
        <p:spPr>
          <a:xfrm>
            <a:off x="4419679" y="4629150"/>
            <a:ext cx="21324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-white background 1">
  <p:cSld name="Empty 3_1_3_1">
    <p:bg>
      <p:bgPr>
        <a:noFill/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8"/>
          <p:cNvSpPr/>
          <p:nvPr/>
        </p:nvSpPr>
        <p:spPr>
          <a:xfrm>
            <a:off x="334900" y="323725"/>
            <a:ext cx="240600" cy="4474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8"/>
          <p:cNvSpPr txBox="1"/>
          <p:nvPr>
            <p:ph idx="12" type="sldNum"/>
          </p:nvPr>
        </p:nvSpPr>
        <p:spPr>
          <a:xfrm>
            <a:off x="8869994" y="479868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0" name="Google Shape;230;p18"/>
          <p:cNvSpPr txBox="1"/>
          <p:nvPr/>
        </p:nvSpPr>
        <p:spPr>
          <a:xfrm rot="-5400000">
            <a:off x="-425632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18"/>
          <p:cNvSpPr txBox="1"/>
          <p:nvPr/>
        </p:nvSpPr>
        <p:spPr>
          <a:xfrm rot="-5400000">
            <a:off x="-306304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8"/>
          <p:cNvSpPr txBox="1"/>
          <p:nvPr/>
        </p:nvSpPr>
        <p:spPr>
          <a:xfrm rot="-5400000">
            <a:off x="-362854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8"/>
          <p:cNvSpPr txBox="1"/>
          <p:nvPr>
            <p:ph type="title"/>
          </p:nvPr>
        </p:nvSpPr>
        <p:spPr>
          <a:xfrm>
            <a:off x="419750" y="207950"/>
            <a:ext cx="79623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43434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18"/>
          <p:cNvSpPr txBox="1"/>
          <p:nvPr>
            <p:ph idx="1" type="body"/>
          </p:nvPr>
        </p:nvSpPr>
        <p:spPr>
          <a:xfrm>
            <a:off x="419750" y="726500"/>
            <a:ext cx="5864400" cy="23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235" name="Google Shape;2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p18"/>
          <p:cNvCxnSpPr/>
          <p:nvPr/>
        </p:nvCxnSpPr>
        <p:spPr>
          <a:xfrm>
            <a:off x="346900" y="208625"/>
            <a:ext cx="0" cy="47982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1_Quote 2">
    <p:bg>
      <p:bgPr>
        <a:solidFill>
          <a:srgbClr val="A5A5A5">
            <a:alpha val="12549"/>
          </a:srgbClr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108199" y="2508400"/>
            <a:ext cx="575301" cy="12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title + medium image + copy">
  <p:cSld name="CUSTOM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/>
          <p:nvPr>
            <p:ph type="title"/>
          </p:nvPr>
        </p:nvSpPr>
        <p:spPr>
          <a:xfrm>
            <a:off x="776625" y="789350"/>
            <a:ext cx="4101300" cy="178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24272A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4"/>
          <p:cNvSpPr txBox="1"/>
          <p:nvPr>
            <p:ph idx="1" type="subTitle"/>
          </p:nvPr>
        </p:nvSpPr>
        <p:spPr>
          <a:xfrm>
            <a:off x="776625" y="619175"/>
            <a:ext cx="42333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5333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4"/>
          <p:cNvSpPr txBox="1"/>
          <p:nvPr/>
        </p:nvSpPr>
        <p:spPr>
          <a:xfrm>
            <a:off x="7565950" y="2912288"/>
            <a:ext cx="37359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4"/>
          <p:cNvSpPr/>
          <p:nvPr/>
        </p:nvSpPr>
        <p:spPr>
          <a:xfrm>
            <a:off x="5429250" y="410300"/>
            <a:ext cx="3143100" cy="4295100"/>
          </a:xfrm>
          <a:prstGeom prst="rect">
            <a:avLst/>
          </a:prstGeom>
          <a:solidFill>
            <a:srgbClr val="D8DF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4"/>
          <p:cNvSpPr/>
          <p:nvPr/>
        </p:nvSpPr>
        <p:spPr>
          <a:xfrm>
            <a:off x="9088000" y="-56912"/>
            <a:ext cx="63300" cy="1672200"/>
          </a:xfrm>
          <a:prstGeom prst="rect">
            <a:avLst/>
          </a:prstGeom>
          <a:solidFill>
            <a:srgbClr val="F8BA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4"/>
          <p:cNvSpPr/>
          <p:nvPr/>
        </p:nvSpPr>
        <p:spPr>
          <a:xfrm>
            <a:off x="9024704" y="2962413"/>
            <a:ext cx="63300" cy="1672200"/>
          </a:xfrm>
          <a:prstGeom prst="rect">
            <a:avLst/>
          </a:prstGeom>
          <a:solidFill>
            <a:srgbClr val="00B2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4"/>
          <p:cNvSpPr/>
          <p:nvPr/>
        </p:nvSpPr>
        <p:spPr>
          <a:xfrm>
            <a:off x="9088000" y="2962413"/>
            <a:ext cx="63300" cy="224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4"/>
          <p:cNvSpPr/>
          <p:nvPr/>
        </p:nvSpPr>
        <p:spPr>
          <a:xfrm>
            <a:off x="9024704" y="1290213"/>
            <a:ext cx="63300" cy="1672200"/>
          </a:xfrm>
          <a:prstGeom prst="rect">
            <a:avLst/>
          </a:prstGeom>
          <a:solidFill>
            <a:srgbClr val="394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4"/>
          <p:cNvSpPr txBox="1"/>
          <p:nvPr>
            <p:ph idx="2" type="body"/>
          </p:nvPr>
        </p:nvSpPr>
        <p:spPr>
          <a:xfrm>
            <a:off x="776625" y="2762250"/>
            <a:ext cx="4159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cxnSp>
        <p:nvCxnSpPr>
          <p:cNvPr id="86" name="Google Shape;86;p4"/>
          <p:cNvCxnSpPr/>
          <p:nvPr/>
        </p:nvCxnSpPr>
        <p:spPr>
          <a:xfrm>
            <a:off x="813300" y="2579075"/>
            <a:ext cx="412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">
  <p:cSld name="Left">
    <p:bg>
      <p:bgPr>
        <a:solidFill>
          <a:srgbClr val="F8F8F8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"/>
          <p:cNvSpPr txBox="1"/>
          <p:nvPr/>
        </p:nvSpPr>
        <p:spPr>
          <a:xfrm>
            <a:off x="8636001" y="4848668"/>
            <a:ext cx="5079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-</a:t>
            </a: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r>
              <a:rPr b="0" i="0" lang="en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-</a:t>
            </a:r>
            <a:endParaRPr b="0" i="0" sz="1100" u="none" cap="none" strike="noStrik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" name="Google Shape;89;p5"/>
          <p:cNvSpPr txBox="1"/>
          <p:nvPr/>
        </p:nvSpPr>
        <p:spPr>
          <a:xfrm rot="-5400000">
            <a:off x="-382650" y="4231963"/>
            <a:ext cx="1188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5"/>
          <p:cNvSpPr txBox="1"/>
          <p:nvPr/>
        </p:nvSpPr>
        <p:spPr>
          <a:xfrm rot="-5400000">
            <a:off x="-413778" y="2608416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</a:t>
            </a:r>
            <a:r>
              <a:rPr b="1" i="0" lang="en" sz="900" u="none" cap="none" strike="noStrike">
                <a:solidFill>
                  <a:srgbClr val="F55B5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 I N E</a:t>
            </a:r>
            <a:endParaRPr b="0" i="0" sz="600" u="none" cap="none" strike="noStrike">
              <a:solidFill>
                <a:srgbClr val="F55B5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5"/>
          <p:cNvSpPr txBox="1"/>
          <p:nvPr/>
        </p:nvSpPr>
        <p:spPr>
          <a:xfrm rot="-5400000">
            <a:off x="-351000" y="1040639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5"/>
          <p:cNvSpPr txBox="1"/>
          <p:nvPr>
            <p:ph type="title"/>
          </p:nvPr>
        </p:nvSpPr>
        <p:spPr>
          <a:xfrm>
            <a:off x="633413" y="133350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300" lIns="34300" spcFirstLastPara="1" rIns="34300" wrap="square" tIns="34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2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 1">
  <p:cSld name="Center_2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idx="12" type="sldNum"/>
          </p:nvPr>
        </p:nvSpPr>
        <p:spPr>
          <a:xfrm>
            <a:off x="4419679" y="4629150"/>
            <a:ext cx="21324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-white background 1">
  <p:cSld name="Empty 3_1_3_1">
    <p:bg>
      <p:bgPr>
        <a:noFill/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/>
          <p:cNvSpPr/>
          <p:nvPr/>
        </p:nvSpPr>
        <p:spPr>
          <a:xfrm>
            <a:off x="334900" y="323725"/>
            <a:ext cx="240600" cy="4474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7"/>
          <p:cNvSpPr txBox="1"/>
          <p:nvPr>
            <p:ph idx="12" type="sldNum"/>
          </p:nvPr>
        </p:nvSpPr>
        <p:spPr>
          <a:xfrm>
            <a:off x="8869994" y="479868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98" name="Google Shape;98;p7"/>
          <p:cNvSpPr txBox="1"/>
          <p:nvPr/>
        </p:nvSpPr>
        <p:spPr>
          <a:xfrm rot="-5400000">
            <a:off x="-425632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7"/>
          <p:cNvSpPr txBox="1"/>
          <p:nvPr/>
        </p:nvSpPr>
        <p:spPr>
          <a:xfrm rot="-5400000">
            <a:off x="-306304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7"/>
          <p:cNvSpPr txBox="1"/>
          <p:nvPr/>
        </p:nvSpPr>
        <p:spPr>
          <a:xfrm rot="-5400000">
            <a:off x="-362854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7"/>
          <p:cNvSpPr txBox="1"/>
          <p:nvPr>
            <p:ph type="title"/>
          </p:nvPr>
        </p:nvSpPr>
        <p:spPr>
          <a:xfrm>
            <a:off x="419750" y="207950"/>
            <a:ext cx="79623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43434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7"/>
          <p:cNvSpPr txBox="1"/>
          <p:nvPr>
            <p:ph idx="1" type="body"/>
          </p:nvPr>
        </p:nvSpPr>
        <p:spPr>
          <a:xfrm>
            <a:off x="419750" y="726500"/>
            <a:ext cx="5864400" cy="23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03" name="Google Shape;10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7"/>
          <p:cNvCxnSpPr/>
          <p:nvPr/>
        </p:nvCxnSpPr>
        <p:spPr>
          <a:xfrm>
            <a:off x="346900" y="208625"/>
            <a:ext cx="0" cy="47982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 1">
  <p:cSld name="Quote 2">
    <p:bg>
      <p:bgPr>
        <a:solidFill>
          <a:srgbClr val="A5A5A5">
            <a:alpha val="12549"/>
          </a:srgbClr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 txBox="1"/>
          <p:nvPr>
            <p:ph idx="12" type="sldNum"/>
          </p:nvPr>
        </p:nvSpPr>
        <p:spPr>
          <a:xfrm>
            <a:off x="4419679" y="4629150"/>
            <a:ext cx="21324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7" name="Google Shape;107;p8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b="0" i="0" sz="6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8"/>
          <p:cNvSpPr txBox="1"/>
          <p:nvPr>
            <p:ph type="title"/>
          </p:nvPr>
        </p:nvSpPr>
        <p:spPr>
          <a:xfrm>
            <a:off x="1263625" y="1828800"/>
            <a:ext cx="40704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8"/>
          <p:cNvSpPr txBox="1"/>
          <p:nvPr>
            <p:ph idx="1" type="subTitle"/>
          </p:nvPr>
        </p:nvSpPr>
        <p:spPr>
          <a:xfrm>
            <a:off x="1263625" y="4038600"/>
            <a:ext cx="42987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10" name="Google Shape;11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8"/>
          <p:cNvSpPr/>
          <p:nvPr/>
        </p:nvSpPr>
        <p:spPr>
          <a:xfrm>
            <a:off x="325500" y="3872225"/>
            <a:ext cx="148500" cy="979500"/>
          </a:xfrm>
          <a:prstGeom prst="rect">
            <a:avLst/>
          </a:prstGeom>
          <a:solidFill>
            <a:srgbClr val="EC56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8"/>
          <p:cNvSpPr txBox="1"/>
          <p:nvPr/>
        </p:nvSpPr>
        <p:spPr>
          <a:xfrm rot="-5400000">
            <a:off x="-202625" y="4069376"/>
            <a:ext cx="12045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b="0" i="0" sz="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t/>
            </a:r>
            <a:endParaRPr b="0" i="0" sz="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8"/>
          <p:cNvSpPr/>
          <p:nvPr/>
        </p:nvSpPr>
        <p:spPr>
          <a:xfrm>
            <a:off x="281700" y="2108975"/>
            <a:ext cx="228300" cy="979500"/>
          </a:xfrm>
          <a:prstGeom prst="rect">
            <a:avLst/>
          </a:prstGeom>
          <a:solidFill>
            <a:srgbClr val="EA555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108199" y="2508401"/>
            <a:ext cx="575301" cy="12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title + large image">
  <p:cSld name="Large title + large image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9"/>
          <p:cNvSpPr/>
          <p:nvPr/>
        </p:nvSpPr>
        <p:spPr>
          <a:xfrm>
            <a:off x="5206825" y="100"/>
            <a:ext cx="3937200" cy="5143500"/>
          </a:xfrm>
          <a:prstGeom prst="rect">
            <a:avLst/>
          </a:prstGeom>
          <a:solidFill>
            <a:srgbClr val="D8DF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8DFE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9"/>
          <p:cNvSpPr txBox="1"/>
          <p:nvPr>
            <p:ph type="title"/>
          </p:nvPr>
        </p:nvSpPr>
        <p:spPr>
          <a:xfrm>
            <a:off x="776625" y="1681500"/>
            <a:ext cx="4101300" cy="17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24272A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9"/>
          <p:cNvSpPr txBox="1"/>
          <p:nvPr>
            <p:ph idx="1" type="subTitle"/>
          </p:nvPr>
        </p:nvSpPr>
        <p:spPr>
          <a:xfrm>
            <a:off x="776625" y="1208950"/>
            <a:ext cx="42333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5333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" name="Google Shape;119;p9"/>
          <p:cNvSpPr txBox="1"/>
          <p:nvPr/>
        </p:nvSpPr>
        <p:spPr>
          <a:xfrm>
            <a:off x="7595250" y="2925250"/>
            <a:ext cx="37359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59">
          <p15:clr>
            <a:srgbClr val="F9AD4C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22" name="Google Shape;122;p1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3" name="Google Shape;12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9475" y="4718750"/>
            <a:ext cx="571500" cy="424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 txBox="1"/>
          <p:nvPr/>
        </p:nvSpPr>
        <p:spPr>
          <a:xfrm>
            <a:off x="0" y="4794200"/>
            <a:ext cx="571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pSp>
        <p:nvGrpSpPr>
          <p:cNvPr id="8" name="Google Shape;8;p1"/>
          <p:cNvGrpSpPr/>
          <p:nvPr/>
        </p:nvGrpSpPr>
        <p:grpSpPr>
          <a:xfrm rot="-5400000">
            <a:off x="-61883" y="2491923"/>
            <a:ext cx="695224" cy="159724"/>
            <a:chOff x="238125" y="2018275"/>
            <a:chExt cx="7137825" cy="1639875"/>
          </a:xfrm>
        </p:grpSpPr>
        <p:sp>
          <p:nvSpPr>
            <p:cNvPr id="9" name="Google Shape;9;p1"/>
            <p:cNvSpPr/>
            <p:nvPr/>
          </p:nvSpPr>
          <p:spPr>
            <a:xfrm>
              <a:off x="238125" y="2018275"/>
              <a:ext cx="1014200" cy="1639875"/>
            </a:xfrm>
            <a:custGeom>
              <a:rect b="b" l="l" r="r" t="t"/>
              <a:pathLst>
                <a:path extrusionOk="0" h="65595" w="40568">
                  <a:moveTo>
                    <a:pt x="0" y="0"/>
                  </a:moveTo>
                  <a:lnTo>
                    <a:pt x="7473" y="65595"/>
                  </a:lnTo>
                  <a:lnTo>
                    <a:pt x="15895" y="65595"/>
                  </a:lnTo>
                  <a:lnTo>
                    <a:pt x="19928" y="29417"/>
                  </a:lnTo>
                  <a:lnTo>
                    <a:pt x="23486" y="65595"/>
                  </a:lnTo>
                  <a:lnTo>
                    <a:pt x="31908" y="65595"/>
                  </a:lnTo>
                  <a:lnTo>
                    <a:pt x="40567" y="0"/>
                  </a:lnTo>
                  <a:lnTo>
                    <a:pt x="31434" y="0"/>
                  </a:lnTo>
                  <a:lnTo>
                    <a:pt x="27638" y="41397"/>
                  </a:lnTo>
                  <a:lnTo>
                    <a:pt x="24435" y="0"/>
                  </a:lnTo>
                  <a:lnTo>
                    <a:pt x="16844" y="0"/>
                  </a:lnTo>
                  <a:lnTo>
                    <a:pt x="13048" y="41397"/>
                  </a:lnTo>
                  <a:lnTo>
                    <a:pt x="9845" y="0"/>
                  </a:lnTo>
                  <a:close/>
                </a:path>
              </a:pathLst>
            </a:custGeom>
            <a:solidFill>
              <a:srgbClr val="26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602225" y="2018275"/>
              <a:ext cx="255050" cy="1639875"/>
            </a:xfrm>
            <a:custGeom>
              <a:rect b="b" l="l" r="r" t="t"/>
              <a:pathLst>
                <a:path extrusionOk="0" h="65595" w="10202">
                  <a:moveTo>
                    <a:pt x="0" y="0"/>
                  </a:moveTo>
                  <a:lnTo>
                    <a:pt x="0" y="65595"/>
                  </a:lnTo>
                  <a:lnTo>
                    <a:pt x="10201" y="65595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rgbClr val="26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224950" y="2018275"/>
              <a:ext cx="587200" cy="1639875"/>
            </a:xfrm>
            <a:custGeom>
              <a:rect b="b" l="l" r="r" t="t"/>
              <a:pathLst>
                <a:path extrusionOk="0" h="65595" w="23488">
                  <a:moveTo>
                    <a:pt x="713" y="0"/>
                  </a:moveTo>
                  <a:lnTo>
                    <a:pt x="713" y="9608"/>
                  </a:lnTo>
                  <a:lnTo>
                    <a:pt x="12337" y="9608"/>
                  </a:lnTo>
                  <a:lnTo>
                    <a:pt x="1" y="62155"/>
                  </a:lnTo>
                  <a:lnTo>
                    <a:pt x="1" y="65595"/>
                  </a:lnTo>
                  <a:lnTo>
                    <a:pt x="22894" y="65595"/>
                  </a:lnTo>
                  <a:lnTo>
                    <a:pt x="22894" y="55987"/>
                  </a:lnTo>
                  <a:lnTo>
                    <a:pt x="11151" y="55987"/>
                  </a:lnTo>
                  <a:lnTo>
                    <a:pt x="23487" y="3440"/>
                  </a:lnTo>
                  <a:lnTo>
                    <a:pt x="23487" y="0"/>
                  </a:lnTo>
                  <a:close/>
                </a:path>
              </a:pathLst>
            </a:custGeom>
            <a:solidFill>
              <a:srgbClr val="26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3191700" y="2018275"/>
              <a:ext cx="530825" cy="1639875"/>
            </a:xfrm>
            <a:custGeom>
              <a:rect b="b" l="l" r="r" t="t"/>
              <a:pathLst>
                <a:path extrusionOk="0" h="65595" w="21233">
                  <a:moveTo>
                    <a:pt x="0" y="0"/>
                  </a:moveTo>
                  <a:lnTo>
                    <a:pt x="0" y="65595"/>
                  </a:lnTo>
                  <a:lnTo>
                    <a:pt x="21233" y="65595"/>
                  </a:lnTo>
                  <a:lnTo>
                    <a:pt x="21233" y="55868"/>
                  </a:lnTo>
                  <a:lnTo>
                    <a:pt x="10083" y="55868"/>
                  </a:lnTo>
                  <a:lnTo>
                    <a:pt x="10083" y="36297"/>
                  </a:lnTo>
                  <a:lnTo>
                    <a:pt x="17556" y="36297"/>
                  </a:lnTo>
                  <a:lnTo>
                    <a:pt x="17556" y="27400"/>
                  </a:lnTo>
                  <a:lnTo>
                    <a:pt x="10083" y="27400"/>
                  </a:lnTo>
                  <a:lnTo>
                    <a:pt x="10083" y="9489"/>
                  </a:lnTo>
                  <a:lnTo>
                    <a:pt x="21233" y="9489"/>
                  </a:lnTo>
                  <a:lnTo>
                    <a:pt x="21233" y="0"/>
                  </a:lnTo>
                  <a:close/>
                </a:path>
              </a:pathLst>
            </a:custGeom>
            <a:solidFill>
              <a:srgbClr val="26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4140625" y="2018275"/>
              <a:ext cx="510100" cy="1639875"/>
            </a:xfrm>
            <a:custGeom>
              <a:rect b="b" l="l" r="r" t="t"/>
              <a:pathLst>
                <a:path extrusionOk="0" h="65595" w="20404">
                  <a:moveTo>
                    <a:pt x="1" y="0"/>
                  </a:moveTo>
                  <a:lnTo>
                    <a:pt x="1" y="65595"/>
                  </a:lnTo>
                  <a:lnTo>
                    <a:pt x="20403" y="65595"/>
                  </a:lnTo>
                  <a:lnTo>
                    <a:pt x="20403" y="58834"/>
                  </a:lnTo>
                  <a:lnTo>
                    <a:pt x="7118" y="58834"/>
                  </a:lnTo>
                  <a:lnTo>
                    <a:pt x="7118" y="0"/>
                  </a:lnTo>
                  <a:close/>
                </a:path>
              </a:pathLst>
            </a:custGeom>
            <a:solidFill>
              <a:srgbClr val="E93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5071775" y="2018275"/>
              <a:ext cx="180925" cy="1639875"/>
            </a:xfrm>
            <a:custGeom>
              <a:rect b="b" l="l" r="r" t="t"/>
              <a:pathLst>
                <a:path extrusionOk="0" h="65595" w="7237">
                  <a:moveTo>
                    <a:pt x="1" y="0"/>
                  </a:moveTo>
                  <a:lnTo>
                    <a:pt x="1" y="65595"/>
                  </a:lnTo>
                  <a:lnTo>
                    <a:pt x="7237" y="65595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E93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5727150" y="2018275"/>
              <a:ext cx="655375" cy="1639875"/>
            </a:xfrm>
            <a:custGeom>
              <a:rect b="b" l="l" r="r" t="t"/>
              <a:pathLst>
                <a:path extrusionOk="0" h="65595" w="26215">
                  <a:moveTo>
                    <a:pt x="0" y="0"/>
                  </a:moveTo>
                  <a:lnTo>
                    <a:pt x="0" y="65595"/>
                  </a:lnTo>
                  <a:lnTo>
                    <a:pt x="6643" y="65595"/>
                  </a:lnTo>
                  <a:lnTo>
                    <a:pt x="6643" y="21825"/>
                  </a:lnTo>
                  <a:lnTo>
                    <a:pt x="9846" y="32382"/>
                  </a:lnTo>
                  <a:lnTo>
                    <a:pt x="20996" y="65595"/>
                  </a:lnTo>
                  <a:lnTo>
                    <a:pt x="26215" y="65595"/>
                  </a:lnTo>
                  <a:lnTo>
                    <a:pt x="26215" y="0"/>
                  </a:lnTo>
                  <a:lnTo>
                    <a:pt x="19454" y="0"/>
                  </a:lnTo>
                  <a:lnTo>
                    <a:pt x="19454" y="44363"/>
                  </a:lnTo>
                  <a:lnTo>
                    <a:pt x="16488" y="33687"/>
                  </a:lnTo>
                  <a:lnTo>
                    <a:pt x="6406" y="0"/>
                  </a:lnTo>
                  <a:close/>
                </a:path>
              </a:pathLst>
            </a:custGeom>
            <a:solidFill>
              <a:srgbClr val="E93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6854025" y="2018275"/>
              <a:ext cx="521925" cy="1639875"/>
            </a:xfrm>
            <a:custGeom>
              <a:rect b="b" l="l" r="r" t="t"/>
              <a:pathLst>
                <a:path extrusionOk="0" h="65595" w="20877">
                  <a:moveTo>
                    <a:pt x="0" y="0"/>
                  </a:moveTo>
                  <a:lnTo>
                    <a:pt x="0" y="65595"/>
                  </a:lnTo>
                  <a:lnTo>
                    <a:pt x="20877" y="65595"/>
                  </a:lnTo>
                  <a:lnTo>
                    <a:pt x="20877" y="58952"/>
                  </a:lnTo>
                  <a:lnTo>
                    <a:pt x="7117" y="58952"/>
                  </a:lnTo>
                  <a:lnTo>
                    <a:pt x="7117" y="34873"/>
                  </a:lnTo>
                  <a:lnTo>
                    <a:pt x="17081" y="34873"/>
                  </a:lnTo>
                  <a:lnTo>
                    <a:pt x="17081" y="28468"/>
                  </a:lnTo>
                  <a:lnTo>
                    <a:pt x="7117" y="28468"/>
                  </a:lnTo>
                  <a:lnTo>
                    <a:pt x="7117" y="6643"/>
                  </a:lnTo>
                  <a:lnTo>
                    <a:pt x="20877" y="6643"/>
                  </a:lnTo>
                  <a:lnTo>
                    <a:pt x="20877" y="0"/>
                  </a:lnTo>
                  <a:close/>
                </a:path>
              </a:pathLst>
            </a:custGeom>
            <a:solidFill>
              <a:srgbClr val="E93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" name="Google Shape;17;p1"/>
          <p:cNvSpPr txBox="1"/>
          <p:nvPr/>
        </p:nvSpPr>
        <p:spPr>
          <a:xfrm rot="-5400000">
            <a:off x="-220354" y="3782547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7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www.wizeline.com</a:t>
            </a:r>
            <a:endParaRPr b="0" i="0" sz="7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" name="Google Shape;18;p1"/>
          <p:cNvSpPr txBox="1"/>
          <p:nvPr/>
        </p:nvSpPr>
        <p:spPr>
          <a:xfrm rot="-5400000">
            <a:off x="-273600" y="1324100"/>
            <a:ext cx="11187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7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proprietary + confidential</a:t>
            </a:r>
            <a:endParaRPr b="0" i="0" sz="7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Image result for wizeline logo" id="19" name="Google Shape;1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53635" y="264358"/>
            <a:ext cx="274320" cy="27432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chemeClr val="lt2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360">
          <p15:clr>
            <a:srgbClr val="F26B43"/>
          </p15:clr>
        </p15:guide>
        <p15:guide id="6" pos="5400">
          <p15:clr>
            <a:srgbClr val="F26B43"/>
          </p15:clr>
        </p15:guide>
        <p15:guide id="7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"/>
          <p:cNvSpPr/>
          <p:nvPr/>
        </p:nvSpPr>
        <p:spPr>
          <a:xfrm>
            <a:off x="-9475" y="4718750"/>
            <a:ext cx="571500" cy="424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1"/>
          <p:cNvSpPr txBox="1"/>
          <p:nvPr/>
        </p:nvSpPr>
        <p:spPr>
          <a:xfrm>
            <a:off x="0" y="4794200"/>
            <a:ext cx="571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pSp>
        <p:nvGrpSpPr>
          <p:cNvPr id="127" name="Google Shape;127;p11"/>
          <p:cNvGrpSpPr/>
          <p:nvPr/>
        </p:nvGrpSpPr>
        <p:grpSpPr>
          <a:xfrm rot="-5400000">
            <a:off x="-61884" y="2491923"/>
            <a:ext cx="695224" cy="159724"/>
            <a:chOff x="238125" y="2018275"/>
            <a:chExt cx="7137825" cy="1639875"/>
          </a:xfrm>
        </p:grpSpPr>
        <p:sp>
          <p:nvSpPr>
            <p:cNvPr id="128" name="Google Shape;128;p11"/>
            <p:cNvSpPr/>
            <p:nvPr/>
          </p:nvSpPr>
          <p:spPr>
            <a:xfrm>
              <a:off x="238125" y="2018275"/>
              <a:ext cx="1014200" cy="1639875"/>
            </a:xfrm>
            <a:custGeom>
              <a:rect b="b" l="l" r="r" t="t"/>
              <a:pathLst>
                <a:path extrusionOk="0" h="65595" w="40568">
                  <a:moveTo>
                    <a:pt x="0" y="0"/>
                  </a:moveTo>
                  <a:lnTo>
                    <a:pt x="7473" y="65595"/>
                  </a:lnTo>
                  <a:lnTo>
                    <a:pt x="15895" y="65595"/>
                  </a:lnTo>
                  <a:lnTo>
                    <a:pt x="19928" y="29417"/>
                  </a:lnTo>
                  <a:lnTo>
                    <a:pt x="23486" y="65595"/>
                  </a:lnTo>
                  <a:lnTo>
                    <a:pt x="31908" y="65595"/>
                  </a:lnTo>
                  <a:lnTo>
                    <a:pt x="40567" y="0"/>
                  </a:lnTo>
                  <a:lnTo>
                    <a:pt x="31434" y="0"/>
                  </a:lnTo>
                  <a:lnTo>
                    <a:pt x="27638" y="41397"/>
                  </a:lnTo>
                  <a:lnTo>
                    <a:pt x="24435" y="0"/>
                  </a:lnTo>
                  <a:lnTo>
                    <a:pt x="16844" y="0"/>
                  </a:lnTo>
                  <a:lnTo>
                    <a:pt x="13048" y="41397"/>
                  </a:lnTo>
                  <a:lnTo>
                    <a:pt x="9845" y="0"/>
                  </a:lnTo>
                  <a:close/>
                </a:path>
              </a:pathLst>
            </a:custGeom>
            <a:solidFill>
              <a:srgbClr val="26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1"/>
            <p:cNvSpPr/>
            <p:nvPr/>
          </p:nvSpPr>
          <p:spPr>
            <a:xfrm>
              <a:off x="1602225" y="2018275"/>
              <a:ext cx="255050" cy="1639875"/>
            </a:xfrm>
            <a:custGeom>
              <a:rect b="b" l="l" r="r" t="t"/>
              <a:pathLst>
                <a:path extrusionOk="0" h="65595" w="10202">
                  <a:moveTo>
                    <a:pt x="0" y="0"/>
                  </a:moveTo>
                  <a:lnTo>
                    <a:pt x="0" y="65595"/>
                  </a:lnTo>
                  <a:lnTo>
                    <a:pt x="10201" y="65595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rgbClr val="26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1"/>
            <p:cNvSpPr/>
            <p:nvPr/>
          </p:nvSpPr>
          <p:spPr>
            <a:xfrm>
              <a:off x="2224950" y="2018275"/>
              <a:ext cx="587200" cy="1639875"/>
            </a:xfrm>
            <a:custGeom>
              <a:rect b="b" l="l" r="r" t="t"/>
              <a:pathLst>
                <a:path extrusionOk="0" h="65595" w="23488">
                  <a:moveTo>
                    <a:pt x="713" y="0"/>
                  </a:moveTo>
                  <a:lnTo>
                    <a:pt x="713" y="9608"/>
                  </a:lnTo>
                  <a:lnTo>
                    <a:pt x="12337" y="9608"/>
                  </a:lnTo>
                  <a:lnTo>
                    <a:pt x="1" y="62155"/>
                  </a:lnTo>
                  <a:lnTo>
                    <a:pt x="1" y="65595"/>
                  </a:lnTo>
                  <a:lnTo>
                    <a:pt x="22894" y="65595"/>
                  </a:lnTo>
                  <a:lnTo>
                    <a:pt x="22894" y="55987"/>
                  </a:lnTo>
                  <a:lnTo>
                    <a:pt x="11151" y="55987"/>
                  </a:lnTo>
                  <a:lnTo>
                    <a:pt x="23487" y="3440"/>
                  </a:lnTo>
                  <a:lnTo>
                    <a:pt x="23487" y="0"/>
                  </a:lnTo>
                  <a:close/>
                </a:path>
              </a:pathLst>
            </a:custGeom>
            <a:solidFill>
              <a:srgbClr val="26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1"/>
            <p:cNvSpPr/>
            <p:nvPr/>
          </p:nvSpPr>
          <p:spPr>
            <a:xfrm>
              <a:off x="3191700" y="2018275"/>
              <a:ext cx="530825" cy="1639875"/>
            </a:xfrm>
            <a:custGeom>
              <a:rect b="b" l="l" r="r" t="t"/>
              <a:pathLst>
                <a:path extrusionOk="0" h="65595" w="21233">
                  <a:moveTo>
                    <a:pt x="0" y="0"/>
                  </a:moveTo>
                  <a:lnTo>
                    <a:pt x="0" y="65595"/>
                  </a:lnTo>
                  <a:lnTo>
                    <a:pt x="21233" y="65595"/>
                  </a:lnTo>
                  <a:lnTo>
                    <a:pt x="21233" y="55868"/>
                  </a:lnTo>
                  <a:lnTo>
                    <a:pt x="10083" y="55868"/>
                  </a:lnTo>
                  <a:lnTo>
                    <a:pt x="10083" y="36297"/>
                  </a:lnTo>
                  <a:lnTo>
                    <a:pt x="17556" y="36297"/>
                  </a:lnTo>
                  <a:lnTo>
                    <a:pt x="17556" y="27400"/>
                  </a:lnTo>
                  <a:lnTo>
                    <a:pt x="10083" y="27400"/>
                  </a:lnTo>
                  <a:lnTo>
                    <a:pt x="10083" y="9489"/>
                  </a:lnTo>
                  <a:lnTo>
                    <a:pt x="21233" y="9489"/>
                  </a:lnTo>
                  <a:lnTo>
                    <a:pt x="21233" y="0"/>
                  </a:lnTo>
                  <a:close/>
                </a:path>
              </a:pathLst>
            </a:custGeom>
            <a:solidFill>
              <a:srgbClr val="26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1"/>
            <p:cNvSpPr/>
            <p:nvPr/>
          </p:nvSpPr>
          <p:spPr>
            <a:xfrm>
              <a:off x="4140625" y="2018275"/>
              <a:ext cx="510100" cy="1639875"/>
            </a:xfrm>
            <a:custGeom>
              <a:rect b="b" l="l" r="r" t="t"/>
              <a:pathLst>
                <a:path extrusionOk="0" h="65595" w="20404">
                  <a:moveTo>
                    <a:pt x="1" y="0"/>
                  </a:moveTo>
                  <a:lnTo>
                    <a:pt x="1" y="65595"/>
                  </a:lnTo>
                  <a:lnTo>
                    <a:pt x="20403" y="65595"/>
                  </a:lnTo>
                  <a:lnTo>
                    <a:pt x="20403" y="58834"/>
                  </a:lnTo>
                  <a:lnTo>
                    <a:pt x="7118" y="58834"/>
                  </a:lnTo>
                  <a:lnTo>
                    <a:pt x="7118" y="0"/>
                  </a:lnTo>
                  <a:close/>
                </a:path>
              </a:pathLst>
            </a:custGeom>
            <a:solidFill>
              <a:srgbClr val="E93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1"/>
            <p:cNvSpPr/>
            <p:nvPr/>
          </p:nvSpPr>
          <p:spPr>
            <a:xfrm>
              <a:off x="5071775" y="2018275"/>
              <a:ext cx="180925" cy="1639875"/>
            </a:xfrm>
            <a:custGeom>
              <a:rect b="b" l="l" r="r" t="t"/>
              <a:pathLst>
                <a:path extrusionOk="0" h="65595" w="7237">
                  <a:moveTo>
                    <a:pt x="1" y="0"/>
                  </a:moveTo>
                  <a:lnTo>
                    <a:pt x="1" y="65595"/>
                  </a:lnTo>
                  <a:lnTo>
                    <a:pt x="7237" y="65595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E93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5727150" y="2018275"/>
              <a:ext cx="655375" cy="1639875"/>
            </a:xfrm>
            <a:custGeom>
              <a:rect b="b" l="l" r="r" t="t"/>
              <a:pathLst>
                <a:path extrusionOk="0" h="65595" w="26215">
                  <a:moveTo>
                    <a:pt x="0" y="0"/>
                  </a:moveTo>
                  <a:lnTo>
                    <a:pt x="0" y="65595"/>
                  </a:lnTo>
                  <a:lnTo>
                    <a:pt x="6643" y="65595"/>
                  </a:lnTo>
                  <a:lnTo>
                    <a:pt x="6643" y="21825"/>
                  </a:lnTo>
                  <a:lnTo>
                    <a:pt x="9846" y="32382"/>
                  </a:lnTo>
                  <a:lnTo>
                    <a:pt x="20996" y="65595"/>
                  </a:lnTo>
                  <a:lnTo>
                    <a:pt x="26215" y="65595"/>
                  </a:lnTo>
                  <a:lnTo>
                    <a:pt x="26215" y="0"/>
                  </a:lnTo>
                  <a:lnTo>
                    <a:pt x="19454" y="0"/>
                  </a:lnTo>
                  <a:lnTo>
                    <a:pt x="19454" y="44363"/>
                  </a:lnTo>
                  <a:lnTo>
                    <a:pt x="16488" y="33687"/>
                  </a:lnTo>
                  <a:lnTo>
                    <a:pt x="6406" y="0"/>
                  </a:lnTo>
                  <a:close/>
                </a:path>
              </a:pathLst>
            </a:custGeom>
            <a:solidFill>
              <a:srgbClr val="E93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6854025" y="2018275"/>
              <a:ext cx="521925" cy="1639875"/>
            </a:xfrm>
            <a:custGeom>
              <a:rect b="b" l="l" r="r" t="t"/>
              <a:pathLst>
                <a:path extrusionOk="0" h="65595" w="20877">
                  <a:moveTo>
                    <a:pt x="0" y="0"/>
                  </a:moveTo>
                  <a:lnTo>
                    <a:pt x="0" y="65595"/>
                  </a:lnTo>
                  <a:lnTo>
                    <a:pt x="20877" y="65595"/>
                  </a:lnTo>
                  <a:lnTo>
                    <a:pt x="20877" y="58952"/>
                  </a:lnTo>
                  <a:lnTo>
                    <a:pt x="7117" y="58952"/>
                  </a:lnTo>
                  <a:lnTo>
                    <a:pt x="7117" y="34873"/>
                  </a:lnTo>
                  <a:lnTo>
                    <a:pt x="17081" y="34873"/>
                  </a:lnTo>
                  <a:lnTo>
                    <a:pt x="17081" y="28468"/>
                  </a:lnTo>
                  <a:lnTo>
                    <a:pt x="7117" y="28468"/>
                  </a:lnTo>
                  <a:lnTo>
                    <a:pt x="7117" y="6643"/>
                  </a:lnTo>
                  <a:lnTo>
                    <a:pt x="20877" y="6643"/>
                  </a:lnTo>
                  <a:lnTo>
                    <a:pt x="20877" y="0"/>
                  </a:lnTo>
                  <a:close/>
                </a:path>
              </a:pathLst>
            </a:custGeom>
            <a:solidFill>
              <a:srgbClr val="E93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" name="Google Shape;136;p11"/>
          <p:cNvSpPr txBox="1"/>
          <p:nvPr/>
        </p:nvSpPr>
        <p:spPr>
          <a:xfrm rot="-5400000">
            <a:off x="-220354" y="3782547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7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www.wizeline.com</a:t>
            </a:r>
            <a:endParaRPr b="0" i="0" sz="7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7" name="Google Shape;137;p11"/>
          <p:cNvSpPr txBox="1"/>
          <p:nvPr/>
        </p:nvSpPr>
        <p:spPr>
          <a:xfrm rot="-5400000">
            <a:off x="-273600" y="1324100"/>
            <a:ext cx="11187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7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proprietary + confidential</a:t>
            </a:r>
            <a:endParaRPr b="0" i="0" sz="7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Image result for wizeline logo" id="138" name="Google Shape;138;p1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53635" y="264358"/>
            <a:ext cx="274320" cy="27432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chemeClr val="lt2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360">
          <p15:clr>
            <a:srgbClr val="F26B43"/>
          </p15:clr>
        </p15:guide>
        <p15:guide id="6" pos="5400">
          <p15:clr>
            <a:srgbClr val="F26B43"/>
          </p15:clr>
        </p15:guide>
        <p15:guide id="7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/>
        </p:nvSpPr>
        <p:spPr>
          <a:xfrm>
            <a:off x="571500" y="302575"/>
            <a:ext cx="43125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Instructions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1233650" y="962700"/>
            <a:ext cx="5341800" cy="3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Copy this template to your drive: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AutoNum type="alphaLcPeriod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File &gt; Make a Copy &gt; Entire Presentation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Montserrat"/>
                <a:ea typeface="Montserrat"/>
                <a:cs typeface="Montserrat"/>
                <a:sym typeface="Montserrat"/>
              </a:rPr>
              <a:t>Disclaimer</a:t>
            </a: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: Fill the slides with your challenge information. The template is only a guide. It is expected that you create the narrative of your challenge and you can always add more than what the template is suggesting.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/>
        </p:nvSpPr>
        <p:spPr>
          <a:xfrm>
            <a:off x="571500" y="257550"/>
            <a:ext cx="67914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Demo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161" y="125"/>
            <a:ext cx="9156312" cy="5150426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9"/>
          <p:cNvSpPr/>
          <p:nvPr/>
        </p:nvSpPr>
        <p:spPr>
          <a:xfrm>
            <a:off x="7697725" y="150"/>
            <a:ext cx="543000" cy="5150400"/>
          </a:xfrm>
          <a:prstGeom prst="rect">
            <a:avLst/>
          </a:prstGeom>
          <a:solidFill>
            <a:srgbClr val="EA555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64646"/>
              </a:solidFill>
            </a:endParaRPr>
          </a:p>
        </p:txBody>
      </p:sp>
      <p:pic>
        <p:nvPicPr>
          <p:cNvPr id="302" name="Google Shape;30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0888" y="228850"/>
            <a:ext cx="416675" cy="41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9"/>
          <p:cNvPicPr preferRelativeResize="0"/>
          <p:nvPr/>
        </p:nvPicPr>
        <p:blipFill rotWithShape="1">
          <a:blip r:embed="rId5">
            <a:alphaModFix/>
          </a:blip>
          <a:srcRect b="16882" l="8917" r="0" t="24559"/>
          <a:stretch/>
        </p:blipFill>
        <p:spPr>
          <a:xfrm>
            <a:off x="0" y="3218525"/>
            <a:ext cx="3776376" cy="13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9"/>
          <p:cNvSpPr txBox="1"/>
          <p:nvPr/>
        </p:nvSpPr>
        <p:spPr>
          <a:xfrm>
            <a:off x="-117175" y="3367988"/>
            <a:ext cx="40704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AB4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305" name="Google Shape;305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5050" y="3370931"/>
            <a:ext cx="2859652" cy="107237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9"/>
          <p:cNvSpPr txBox="1"/>
          <p:nvPr/>
        </p:nvSpPr>
        <p:spPr>
          <a:xfrm>
            <a:off x="4419679" y="4629150"/>
            <a:ext cx="21324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5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161" y="125"/>
            <a:ext cx="9156312" cy="515042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0"/>
          <p:cNvSpPr/>
          <p:nvPr/>
        </p:nvSpPr>
        <p:spPr>
          <a:xfrm>
            <a:off x="7697725" y="150"/>
            <a:ext cx="543000" cy="5150400"/>
          </a:xfrm>
          <a:prstGeom prst="rect">
            <a:avLst/>
          </a:prstGeom>
          <a:solidFill>
            <a:srgbClr val="EA555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64646"/>
              </a:solidFill>
            </a:endParaRPr>
          </a:p>
        </p:txBody>
      </p:sp>
      <p:pic>
        <p:nvPicPr>
          <p:cNvPr id="249" name="Google Shape;24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0888" y="228850"/>
            <a:ext cx="416675" cy="41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0"/>
          <p:cNvPicPr preferRelativeResize="0"/>
          <p:nvPr/>
        </p:nvPicPr>
        <p:blipFill rotWithShape="1">
          <a:blip r:embed="rId5">
            <a:alphaModFix/>
          </a:blip>
          <a:srcRect b="16882" l="8917" r="0" t="24559"/>
          <a:stretch/>
        </p:blipFill>
        <p:spPr>
          <a:xfrm>
            <a:off x="0" y="3218525"/>
            <a:ext cx="3776376" cy="13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0"/>
          <p:cNvSpPr txBox="1"/>
          <p:nvPr/>
        </p:nvSpPr>
        <p:spPr>
          <a:xfrm>
            <a:off x="-117175" y="3367988"/>
            <a:ext cx="40704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AB4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QA Onboarding Challenge</a:t>
            </a:r>
            <a:r>
              <a:rPr lang="en">
                <a:solidFill>
                  <a:srgbClr val="FFAB4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en">
                <a:solidFill>
                  <a:srgbClr val="FFAB4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Presentation</a:t>
            </a:r>
            <a:endParaRPr>
              <a:solidFill>
                <a:srgbClr val="FFAB4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52" name="Google Shape;252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5050" y="3218531"/>
            <a:ext cx="2859652" cy="107237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0"/>
          <p:cNvSpPr txBox="1"/>
          <p:nvPr/>
        </p:nvSpPr>
        <p:spPr>
          <a:xfrm>
            <a:off x="4419679" y="4629150"/>
            <a:ext cx="21324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5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/>
        </p:nvSpPr>
        <p:spPr>
          <a:xfrm>
            <a:off x="571500" y="257550"/>
            <a:ext cx="43125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AGENDA OF THE DAY 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9" name="Google Shape;259;p21"/>
          <p:cNvSpPr txBox="1"/>
          <p:nvPr/>
        </p:nvSpPr>
        <p:spPr>
          <a:xfrm>
            <a:off x="1233650" y="962700"/>
            <a:ext cx="5341800" cy="32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●"/>
            </a:pPr>
            <a:r>
              <a:t/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0" name="Google Shape;2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5103" y="1096225"/>
            <a:ext cx="2847550" cy="28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/>
        </p:nvSpPr>
        <p:spPr>
          <a:xfrm>
            <a:off x="571500" y="302575"/>
            <a:ext cx="43125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QA process that is going to be followed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/>
          <p:nvPr/>
        </p:nvSpPr>
        <p:spPr>
          <a:xfrm>
            <a:off x="571500" y="257550"/>
            <a:ext cx="43125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Git workflow to be used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"/>
          <p:cNvSpPr txBox="1"/>
          <p:nvPr/>
        </p:nvSpPr>
        <p:spPr>
          <a:xfrm>
            <a:off x="571500" y="257550"/>
            <a:ext cx="43125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Testing types and their benefits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/>
          <p:nvPr/>
        </p:nvSpPr>
        <p:spPr>
          <a:xfrm>
            <a:off x="571500" y="257550"/>
            <a:ext cx="43125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Listed used tools and why they were selected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6"/>
          <p:cNvSpPr txBox="1"/>
          <p:nvPr/>
        </p:nvSpPr>
        <p:spPr>
          <a:xfrm>
            <a:off x="571500" y="257550"/>
            <a:ext cx="43125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Diagram of the selected tools and their interactions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7"/>
          <p:cNvSpPr txBox="1"/>
          <p:nvPr/>
        </p:nvSpPr>
        <p:spPr>
          <a:xfrm>
            <a:off x="571500" y="257550"/>
            <a:ext cx="61578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Cost of tools, and advantages of each of one you picked for your project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izeline Pitch Deck Template">
  <a:themeElements>
    <a:clrScheme name="Voodoo Color">
      <a:dk1>
        <a:srgbClr val="222222"/>
      </a:dk1>
      <a:lt1>
        <a:srgbClr val="F7F7F7"/>
      </a:lt1>
      <a:dk2>
        <a:srgbClr val="222222"/>
      </a:dk2>
      <a:lt2>
        <a:srgbClr val="FEFFFF"/>
      </a:lt2>
      <a:accent1>
        <a:srgbClr val="1D46F3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izeline Pitch Deck Template">
  <a:themeElements>
    <a:clrScheme name="Voodoo Color">
      <a:dk1>
        <a:srgbClr val="222222"/>
      </a:dk1>
      <a:lt1>
        <a:srgbClr val="F7F7F7"/>
      </a:lt1>
      <a:dk2>
        <a:srgbClr val="222222"/>
      </a:dk2>
      <a:lt2>
        <a:srgbClr val="FEFFFF"/>
      </a:lt2>
      <a:accent1>
        <a:srgbClr val="1D46F3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